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03" r:id="rId5"/>
    <p:sldMasterId id="2147484840" r:id="rId6"/>
    <p:sldMasterId id="2147484876" r:id="rId7"/>
  </p:sldMasterIdLst>
  <p:notesMasterIdLst>
    <p:notesMasterId r:id="rId50"/>
  </p:notesMasterIdLst>
  <p:handoutMasterIdLst>
    <p:handoutMasterId r:id="rId51"/>
  </p:handoutMasterIdLst>
  <p:sldIdLst>
    <p:sldId id="1861" r:id="rId8"/>
    <p:sldId id="11714" r:id="rId9"/>
    <p:sldId id="11713" r:id="rId10"/>
    <p:sldId id="11668" r:id="rId11"/>
    <p:sldId id="11683" r:id="rId12"/>
    <p:sldId id="11681" r:id="rId13"/>
    <p:sldId id="11684" r:id="rId14"/>
    <p:sldId id="11685" r:id="rId15"/>
    <p:sldId id="11687" r:id="rId16"/>
    <p:sldId id="11688" r:id="rId17"/>
    <p:sldId id="11700" r:id="rId18"/>
    <p:sldId id="11689" r:id="rId19"/>
    <p:sldId id="11690" r:id="rId20"/>
    <p:sldId id="11691" r:id="rId21"/>
    <p:sldId id="11692" r:id="rId22"/>
    <p:sldId id="11679" r:id="rId23"/>
    <p:sldId id="11680" r:id="rId24"/>
    <p:sldId id="11678" r:id="rId25"/>
    <p:sldId id="11671" r:id="rId26"/>
    <p:sldId id="11734" r:id="rId27"/>
    <p:sldId id="11653" r:id="rId28"/>
    <p:sldId id="11695" r:id="rId29"/>
    <p:sldId id="11727" r:id="rId30"/>
    <p:sldId id="11712" r:id="rId31"/>
    <p:sldId id="11735" r:id="rId32"/>
    <p:sldId id="11728" r:id="rId33"/>
    <p:sldId id="11737" r:id="rId34"/>
    <p:sldId id="11730" r:id="rId35"/>
    <p:sldId id="1928" r:id="rId36"/>
    <p:sldId id="1929" r:id="rId37"/>
    <p:sldId id="2233" r:id="rId38"/>
    <p:sldId id="279" r:id="rId39"/>
    <p:sldId id="2231" r:id="rId40"/>
    <p:sldId id="2232" r:id="rId41"/>
    <p:sldId id="2230" r:id="rId42"/>
    <p:sldId id="2229" r:id="rId43"/>
    <p:sldId id="1915" r:id="rId44"/>
    <p:sldId id="1936" r:id="rId45"/>
    <p:sldId id="11045" r:id="rId46"/>
    <p:sldId id="1983" r:id="rId47"/>
    <p:sldId id="11738" r:id="rId48"/>
    <p:sldId id="11065"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Identity Airift Speaker Template" id="{38B656EC-D568-4EF7-8842-9FA1AE1192C9}">
          <p14:sldIdLst/>
        </p14:section>
        <p14:section name="Microsoft Graph, what and why" id="{13EE70F5-78A7-4BEE-B5C8-8E091BA81914}">
          <p14:sldIdLst>
            <p14:sldId id="1861"/>
            <p14:sldId id="11714"/>
            <p14:sldId id="11713"/>
            <p14:sldId id="11668"/>
            <p14:sldId id="11683"/>
            <p14:sldId id="11681"/>
            <p14:sldId id="11684"/>
            <p14:sldId id="11685"/>
            <p14:sldId id="11687"/>
            <p14:sldId id="11688"/>
            <p14:sldId id="11700"/>
            <p14:sldId id="11689"/>
            <p14:sldId id="11690"/>
            <p14:sldId id="11691"/>
            <p14:sldId id="11692"/>
            <p14:sldId id="11679"/>
            <p14:sldId id="11680"/>
            <p14:sldId id="11678"/>
            <p14:sldId id="11671"/>
            <p14:sldId id="11734"/>
            <p14:sldId id="11653"/>
            <p14:sldId id="11695"/>
            <p14:sldId id="11727"/>
            <p14:sldId id="11712"/>
            <p14:sldId id="11735"/>
            <p14:sldId id="11728"/>
            <p14:sldId id="11737"/>
            <p14:sldId id="11730"/>
          </p14:sldIdLst>
        </p14:section>
        <p14:section name="Getting started" id="{48258B12-E916-49F9-89C5-6E60FB84A3FC}">
          <p14:sldIdLst/>
        </p14:section>
        <p14:section name="Tips and Tricks" id="{9C53689E-F28C-4140-B69D-E40810A7CEF3}">
          <p14:sldIdLst>
            <p14:sldId id="1928"/>
            <p14:sldId id="1929"/>
            <p14:sldId id="2233"/>
            <p14:sldId id="279"/>
            <p14:sldId id="2231"/>
            <p14:sldId id="2232"/>
            <p14:sldId id="2230"/>
            <p14:sldId id="2229"/>
            <p14:sldId id="1915"/>
            <p14:sldId id="1936"/>
            <p14:sldId id="11045"/>
            <p14:sldId id="1983"/>
            <p14:sldId id="11738"/>
          </p14:sldIdLst>
        </p14:section>
        <p14:section name="Announcements and roadmap" id="{13EB9715-6DA8-4ECD-9A9D-F82FB7689E0A}">
          <p14:sldIdLst>
            <p14:sldId id="11065"/>
          </p14:sldIdLst>
        </p14:section>
        <p14:section name="Closing" id="{6C9AF169-E10B-4F6D-ABD7-5E1F60DD8A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185102D5-A1C3-0FB3-F4C1-6AB393AEA719}" name="Liz Kinerk (MBO Partners)" initials="LK(P" userId="S::v-elkine@microsoft.com::d2c9697c-c7d7-489d-b164-93da4dfa5856"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Liz Kinerk (MBO Partners)" initials="LK(P" lastIdx="11" clrIdx="5">
    <p:extLst>
      <p:ext uri="{19B8F6BF-5375-455C-9EA6-DF929625EA0E}">
        <p15:presenceInfo xmlns:p15="http://schemas.microsoft.com/office/powerpoint/2012/main" userId="S::v-elkine@microsoft.com::d2c9697c-c7d7-489d-b164-93da4dfa58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F2F2F"/>
    <a:srgbClr val="0078D4"/>
    <a:srgbClr val="50E6FF"/>
    <a:srgbClr val="243A5E"/>
    <a:srgbClr val="054B16"/>
    <a:srgbClr val="9BF00B"/>
    <a:srgbClr val="FEF0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4FCAE-5208-4A55-ADF1-443ACC3E0C00}" v="2" dt="2021-04-14T12:29:41.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9" autoAdjust="0"/>
    <p:restoredTop sz="84959" autoAdjust="0"/>
  </p:normalViewPr>
  <p:slideViewPr>
    <p:cSldViewPr snapToGrid="0">
      <p:cViewPr varScale="1">
        <p:scale>
          <a:sx n="97" d="100"/>
          <a:sy n="97" d="100"/>
        </p:scale>
        <p:origin x="984"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8/10/relationships/authors" Targe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6/11/relationships/changesInfo" Target="changesInfos/changesInfo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Marsh" userId="S::kylemar@ntdev.microsoft.com::2343bb08-4e4c-4420-b17b-37e98b07279d" providerId="AD" clId="Web-{B442527E-AB73-256B-7138-810AE5A8D73B}"/>
    <pc:docChg chg="delSld modSection">
      <pc:chgData name="Kyle Marsh" userId="S::kylemar@ntdev.microsoft.com::2343bb08-4e4c-4420-b17b-37e98b07279d" providerId="AD" clId="Web-{B442527E-AB73-256B-7138-810AE5A8D73B}" dt="2019-09-18T04:31:55.619" v="1"/>
      <pc:docMkLst>
        <pc:docMk/>
      </pc:docMkLst>
      <pc:sldChg chg="del">
        <pc:chgData name="Kyle Marsh" userId="S::kylemar@ntdev.microsoft.com::2343bb08-4e4c-4420-b17b-37e98b07279d" providerId="AD" clId="Web-{B442527E-AB73-256B-7138-810AE5A8D73B}" dt="2019-09-18T04:31:54.666" v="0"/>
        <pc:sldMkLst>
          <pc:docMk/>
          <pc:sldMk cId="4153013692" sldId="1664"/>
        </pc:sldMkLst>
      </pc:sldChg>
      <pc:sldChg chg="del">
        <pc:chgData name="Kyle Marsh" userId="S::kylemar@ntdev.microsoft.com::2343bb08-4e4c-4420-b17b-37e98b07279d" providerId="AD" clId="Web-{B442527E-AB73-256B-7138-810AE5A8D73B}" dt="2019-09-18T04:31:55.619" v="1"/>
        <pc:sldMkLst>
          <pc:docMk/>
          <pc:sldMk cId="4271925319" sldId="1665"/>
        </pc:sldMkLst>
      </pc:sldChg>
    </pc:docChg>
  </pc:docChgLst>
  <pc:docChgLst>
    <pc:chgData name="Harish S" userId="02fc1760-aa76-4fc7-be0a-6cf8b868cd37" providerId="ADAL" clId="{0474FCAE-5208-4A55-ADF1-443ACC3E0C00}"/>
    <pc:docChg chg="undo custSel delSld modSld modSection">
      <pc:chgData name="Harish S" userId="02fc1760-aa76-4fc7-be0a-6cf8b868cd37" providerId="ADAL" clId="{0474FCAE-5208-4A55-ADF1-443ACC3E0C00}" dt="2021-04-14T12:57:21.939" v="106" actId="1076"/>
      <pc:docMkLst>
        <pc:docMk/>
      </pc:docMkLst>
      <pc:sldChg chg="addSp delSp modSp mod">
        <pc:chgData name="Harish S" userId="02fc1760-aa76-4fc7-be0a-6cf8b868cd37" providerId="ADAL" clId="{0474FCAE-5208-4A55-ADF1-443ACC3E0C00}" dt="2021-04-14T11:55:55.184" v="67" actId="1076"/>
        <pc:sldMkLst>
          <pc:docMk/>
          <pc:sldMk cId="394684625" sldId="11679"/>
        </pc:sldMkLst>
        <pc:spChg chg="topLvl">
          <ac:chgData name="Harish S" userId="02fc1760-aa76-4fc7-be0a-6cf8b868cd37" providerId="ADAL" clId="{0474FCAE-5208-4A55-ADF1-443ACC3E0C00}" dt="2021-04-14T11:55:45.605" v="64" actId="478"/>
          <ac:spMkLst>
            <pc:docMk/>
            <pc:sldMk cId="394684625" sldId="11679"/>
            <ac:spMk id="2" creationId="{7EE5F496-2508-46F9-A7EC-3319C7B6787D}"/>
          </ac:spMkLst>
        </pc:spChg>
        <pc:grpChg chg="del">
          <ac:chgData name="Harish S" userId="02fc1760-aa76-4fc7-be0a-6cf8b868cd37" providerId="ADAL" clId="{0474FCAE-5208-4A55-ADF1-443ACC3E0C00}" dt="2021-04-14T11:55:45.605" v="64" actId="478"/>
          <ac:grpSpMkLst>
            <pc:docMk/>
            <pc:sldMk cId="394684625" sldId="11679"/>
            <ac:grpSpMk id="6" creationId="{40AD7C9F-4099-4730-AC5F-75A7A0F8CF42}"/>
          </ac:grpSpMkLst>
        </pc:grpChg>
        <pc:picChg chg="del topLvl">
          <ac:chgData name="Harish S" userId="02fc1760-aa76-4fc7-be0a-6cf8b868cd37" providerId="ADAL" clId="{0474FCAE-5208-4A55-ADF1-443ACC3E0C00}" dt="2021-04-14T11:55:45.605" v="64" actId="478"/>
          <ac:picMkLst>
            <pc:docMk/>
            <pc:sldMk cId="394684625" sldId="11679"/>
            <ac:picMk id="7" creationId="{77CC70BA-425D-467F-9A12-7773CA535402}"/>
          </ac:picMkLst>
        </pc:picChg>
        <pc:picChg chg="add mod">
          <ac:chgData name="Harish S" userId="02fc1760-aa76-4fc7-be0a-6cf8b868cd37" providerId="ADAL" clId="{0474FCAE-5208-4A55-ADF1-443ACC3E0C00}" dt="2021-04-14T11:55:55.184" v="67" actId="1076"/>
          <ac:picMkLst>
            <pc:docMk/>
            <pc:sldMk cId="394684625" sldId="11679"/>
            <ac:picMk id="12" creationId="{A0B0804E-D240-4066-B1BB-87E52DED2B72}"/>
          </ac:picMkLst>
        </pc:picChg>
      </pc:sldChg>
      <pc:sldChg chg="addSp delSp mod">
        <pc:chgData name="Harish S" userId="02fc1760-aa76-4fc7-be0a-6cf8b868cd37" providerId="ADAL" clId="{0474FCAE-5208-4A55-ADF1-443ACC3E0C00}" dt="2021-04-14T11:02:44.351" v="10" actId="22"/>
        <pc:sldMkLst>
          <pc:docMk/>
          <pc:sldMk cId="3736876230" sldId="11681"/>
        </pc:sldMkLst>
        <pc:spChg chg="add del">
          <ac:chgData name="Harish S" userId="02fc1760-aa76-4fc7-be0a-6cf8b868cd37" providerId="ADAL" clId="{0474FCAE-5208-4A55-ADF1-443ACC3E0C00}" dt="2021-04-14T11:01:52.536" v="7" actId="478"/>
          <ac:spMkLst>
            <pc:docMk/>
            <pc:sldMk cId="3736876230" sldId="11681"/>
            <ac:spMk id="32" creationId="{58D32565-2D69-49DF-A34E-7930E9B20FA4}"/>
          </ac:spMkLst>
        </pc:spChg>
        <pc:grpChg chg="add del">
          <ac:chgData name="Harish S" userId="02fc1760-aa76-4fc7-be0a-6cf8b868cd37" providerId="ADAL" clId="{0474FCAE-5208-4A55-ADF1-443ACC3E0C00}" dt="2021-04-14T11:01:52.536" v="7" actId="478"/>
          <ac:grpSpMkLst>
            <pc:docMk/>
            <pc:sldMk cId="3736876230" sldId="11681"/>
            <ac:grpSpMk id="54" creationId="{0EF6FF1F-50BB-4B0F-9768-CDEFEE1881F7}"/>
          </ac:grpSpMkLst>
        </pc:grpChg>
        <pc:picChg chg="del">
          <ac:chgData name="Harish S" userId="02fc1760-aa76-4fc7-be0a-6cf8b868cd37" providerId="ADAL" clId="{0474FCAE-5208-4A55-ADF1-443ACC3E0C00}" dt="2021-04-14T11:01:46.421" v="4" actId="478"/>
          <ac:picMkLst>
            <pc:docMk/>
            <pc:sldMk cId="3736876230" sldId="11681"/>
            <ac:picMk id="2" creationId="{2B7D3645-44F1-49A2-B433-F4B5525F6824}"/>
          </ac:picMkLst>
        </pc:picChg>
        <pc:picChg chg="add del">
          <ac:chgData name="Harish S" userId="02fc1760-aa76-4fc7-be0a-6cf8b868cd37" providerId="ADAL" clId="{0474FCAE-5208-4A55-ADF1-443ACC3E0C00}" dt="2021-04-14T11:01:52.536" v="7" actId="478"/>
          <ac:picMkLst>
            <pc:docMk/>
            <pc:sldMk cId="3736876230" sldId="11681"/>
            <ac:picMk id="6" creationId="{58A9574D-842C-4940-B256-920FE4AE4562}"/>
          </ac:picMkLst>
        </pc:picChg>
        <pc:picChg chg="add del">
          <ac:chgData name="Harish S" userId="02fc1760-aa76-4fc7-be0a-6cf8b868cd37" providerId="ADAL" clId="{0474FCAE-5208-4A55-ADF1-443ACC3E0C00}" dt="2021-04-14T11:02:44.351" v="10" actId="22"/>
          <ac:picMkLst>
            <pc:docMk/>
            <pc:sldMk cId="3736876230" sldId="11681"/>
            <ac:picMk id="8" creationId="{3D8734FD-8353-4CE1-810A-B5496F6753A6}"/>
          </ac:picMkLst>
        </pc:picChg>
        <pc:cxnChg chg="add del">
          <ac:chgData name="Harish S" userId="02fc1760-aa76-4fc7-be0a-6cf8b868cd37" providerId="ADAL" clId="{0474FCAE-5208-4A55-ADF1-443ACC3E0C00}" dt="2021-04-14T11:01:52.536" v="7" actId="478"/>
          <ac:cxnSpMkLst>
            <pc:docMk/>
            <pc:sldMk cId="3736876230" sldId="11681"/>
            <ac:cxnSpMk id="49" creationId="{0C74675C-1A50-46AC-9198-36710B291E9B}"/>
          </ac:cxnSpMkLst>
        </pc:cxnChg>
      </pc:sldChg>
      <pc:sldChg chg="del">
        <pc:chgData name="Harish S" userId="02fc1760-aa76-4fc7-be0a-6cf8b868cd37" providerId="ADAL" clId="{0474FCAE-5208-4A55-ADF1-443ACC3E0C00}" dt="2021-04-14T11:02:37.841" v="8" actId="47"/>
        <pc:sldMkLst>
          <pc:docMk/>
          <pc:sldMk cId="3655474746" sldId="11682"/>
        </pc:sldMkLst>
      </pc:sldChg>
      <pc:sldChg chg="addSp delSp modSp mod">
        <pc:chgData name="Harish S" userId="02fc1760-aa76-4fc7-be0a-6cf8b868cd37" providerId="ADAL" clId="{0474FCAE-5208-4A55-ADF1-443ACC3E0C00}" dt="2021-04-14T12:57:21.939" v="106" actId="1076"/>
        <pc:sldMkLst>
          <pc:docMk/>
          <pc:sldMk cId="60820962" sldId="11683"/>
        </pc:sldMkLst>
        <pc:picChg chg="del">
          <ac:chgData name="Harish S" userId="02fc1760-aa76-4fc7-be0a-6cf8b868cd37" providerId="ADAL" clId="{0474FCAE-5208-4A55-ADF1-443ACC3E0C00}" dt="2021-04-14T11:00:52.619" v="0" actId="478"/>
          <ac:picMkLst>
            <pc:docMk/>
            <pc:sldMk cId="60820962" sldId="11683"/>
            <ac:picMk id="2" creationId="{2B7D3645-44F1-49A2-B433-F4B5525F6824}"/>
          </ac:picMkLst>
        </pc:picChg>
        <pc:picChg chg="add mod">
          <ac:chgData name="Harish S" userId="02fc1760-aa76-4fc7-be0a-6cf8b868cd37" providerId="ADAL" clId="{0474FCAE-5208-4A55-ADF1-443ACC3E0C00}" dt="2021-04-14T12:57:21.939" v="106" actId="1076"/>
          <ac:picMkLst>
            <pc:docMk/>
            <pc:sldMk cId="60820962" sldId="11683"/>
            <ac:picMk id="5" creationId="{5E1F4C7D-9880-4859-9081-DC21694CE7C1}"/>
          </ac:picMkLst>
        </pc:picChg>
      </pc:sldChg>
      <pc:sldChg chg="addSp delSp mod">
        <pc:chgData name="Harish S" userId="02fc1760-aa76-4fc7-be0a-6cf8b868cd37" providerId="ADAL" clId="{0474FCAE-5208-4A55-ADF1-443ACC3E0C00}" dt="2021-04-14T11:02:58.739" v="13" actId="22"/>
        <pc:sldMkLst>
          <pc:docMk/>
          <pc:sldMk cId="82885195" sldId="11684"/>
        </pc:sldMkLst>
        <pc:grpChg chg="del">
          <ac:chgData name="Harish S" userId="02fc1760-aa76-4fc7-be0a-6cf8b868cd37" providerId="ADAL" clId="{0474FCAE-5208-4A55-ADF1-443ACC3E0C00}" dt="2021-04-14T11:02:57.261" v="12" actId="478"/>
          <ac:grpSpMkLst>
            <pc:docMk/>
            <pc:sldMk cId="82885195" sldId="11684"/>
            <ac:grpSpMk id="13" creationId="{F3F749FF-E01E-4A3A-8358-9AE1EF453845}"/>
          </ac:grpSpMkLst>
        </pc:grpChg>
        <pc:picChg chg="del">
          <ac:chgData name="Harish S" userId="02fc1760-aa76-4fc7-be0a-6cf8b868cd37" providerId="ADAL" clId="{0474FCAE-5208-4A55-ADF1-443ACC3E0C00}" dt="2021-04-14T11:02:52.157" v="11" actId="478"/>
          <ac:picMkLst>
            <pc:docMk/>
            <pc:sldMk cId="82885195" sldId="11684"/>
            <ac:picMk id="2" creationId="{2B7D3645-44F1-49A2-B433-F4B5525F6824}"/>
          </ac:picMkLst>
        </pc:picChg>
        <pc:picChg chg="add">
          <ac:chgData name="Harish S" userId="02fc1760-aa76-4fc7-be0a-6cf8b868cd37" providerId="ADAL" clId="{0474FCAE-5208-4A55-ADF1-443ACC3E0C00}" dt="2021-04-14T11:02:58.739" v="13" actId="22"/>
          <ac:picMkLst>
            <pc:docMk/>
            <pc:sldMk cId="82885195" sldId="11684"/>
            <ac:picMk id="6" creationId="{8C36047C-CDFE-475F-BC9F-02E7B5A14CA5}"/>
          </ac:picMkLst>
        </pc:picChg>
      </pc:sldChg>
      <pc:sldChg chg="addSp delSp modSp mod">
        <pc:chgData name="Harish S" userId="02fc1760-aa76-4fc7-be0a-6cf8b868cd37" providerId="ADAL" clId="{0474FCAE-5208-4A55-ADF1-443ACC3E0C00}" dt="2021-04-14T11:05:54.747" v="23" actId="1076"/>
        <pc:sldMkLst>
          <pc:docMk/>
          <pc:sldMk cId="3636728138" sldId="11685"/>
        </pc:sldMkLst>
        <pc:grpChg chg="del">
          <ac:chgData name="Harish S" userId="02fc1760-aa76-4fc7-be0a-6cf8b868cd37" providerId="ADAL" clId="{0474FCAE-5208-4A55-ADF1-443ACC3E0C00}" dt="2021-04-14T11:05:22.937" v="14" actId="478"/>
          <ac:grpSpMkLst>
            <pc:docMk/>
            <pc:sldMk cId="3636728138" sldId="11685"/>
            <ac:grpSpMk id="8" creationId="{800B31CA-CE4A-48ED-8C02-542B48634048}"/>
          </ac:grpSpMkLst>
        </pc:grpChg>
        <pc:picChg chg="del">
          <ac:chgData name="Harish S" userId="02fc1760-aa76-4fc7-be0a-6cf8b868cd37" providerId="ADAL" clId="{0474FCAE-5208-4A55-ADF1-443ACC3E0C00}" dt="2021-04-14T11:05:49.130" v="21" actId="478"/>
          <ac:picMkLst>
            <pc:docMk/>
            <pc:sldMk cId="3636728138" sldId="11685"/>
            <ac:picMk id="2" creationId="{2B7D3645-44F1-49A2-B433-F4B5525F6824}"/>
          </ac:picMkLst>
        </pc:picChg>
        <pc:picChg chg="add del mod">
          <ac:chgData name="Harish S" userId="02fc1760-aa76-4fc7-be0a-6cf8b868cd37" providerId="ADAL" clId="{0474FCAE-5208-4A55-ADF1-443ACC3E0C00}" dt="2021-04-14T11:05:45.179" v="20" actId="21"/>
          <ac:picMkLst>
            <pc:docMk/>
            <pc:sldMk cId="3636728138" sldId="11685"/>
            <ac:picMk id="6" creationId="{5A21AD39-CE18-48E5-ADFA-A122AF841F3A}"/>
          </ac:picMkLst>
        </pc:picChg>
        <pc:picChg chg="add">
          <ac:chgData name="Harish S" userId="02fc1760-aa76-4fc7-be0a-6cf8b868cd37" providerId="ADAL" clId="{0474FCAE-5208-4A55-ADF1-443ACC3E0C00}" dt="2021-04-14T11:05:42.334" v="19" actId="22"/>
          <ac:picMkLst>
            <pc:docMk/>
            <pc:sldMk cId="3636728138" sldId="11685"/>
            <ac:picMk id="9" creationId="{4271ABED-806B-4FDF-83F8-F6976F26BAFD}"/>
          </ac:picMkLst>
        </pc:picChg>
        <pc:picChg chg="add mod">
          <ac:chgData name="Harish S" userId="02fc1760-aa76-4fc7-be0a-6cf8b868cd37" providerId="ADAL" clId="{0474FCAE-5208-4A55-ADF1-443ACC3E0C00}" dt="2021-04-14T11:05:54.747" v="23" actId="1076"/>
          <ac:picMkLst>
            <pc:docMk/>
            <pc:sldMk cId="3636728138" sldId="11685"/>
            <ac:picMk id="11" creationId="{279A8F94-CCD0-4717-9C3B-2BAD92213022}"/>
          </ac:picMkLst>
        </pc:picChg>
      </pc:sldChg>
      <pc:sldChg chg="addSp delSp modSp mod">
        <pc:chgData name="Harish S" userId="02fc1760-aa76-4fc7-be0a-6cf8b868cd37" providerId="ADAL" clId="{0474FCAE-5208-4A55-ADF1-443ACC3E0C00}" dt="2021-04-14T11:09:28.399" v="29" actId="1076"/>
        <pc:sldMkLst>
          <pc:docMk/>
          <pc:sldMk cId="2154250505" sldId="11687"/>
        </pc:sldMkLst>
        <pc:grpChg chg="del">
          <ac:chgData name="Harish S" userId="02fc1760-aa76-4fc7-be0a-6cf8b868cd37" providerId="ADAL" clId="{0474FCAE-5208-4A55-ADF1-443ACC3E0C00}" dt="2021-04-14T11:08:21.173" v="24" actId="478"/>
          <ac:grpSpMkLst>
            <pc:docMk/>
            <pc:sldMk cId="2154250505" sldId="11687"/>
            <ac:grpSpMk id="22" creationId="{45670670-2CAA-4693-BCB0-8809D359EBF9}"/>
          </ac:grpSpMkLst>
        </pc:grpChg>
        <pc:grpChg chg="del">
          <ac:chgData name="Harish S" userId="02fc1760-aa76-4fc7-be0a-6cf8b868cd37" providerId="ADAL" clId="{0474FCAE-5208-4A55-ADF1-443ACC3E0C00}" dt="2021-04-14T11:08:25.539" v="26" actId="478"/>
          <ac:grpSpMkLst>
            <pc:docMk/>
            <pc:sldMk cId="2154250505" sldId="11687"/>
            <ac:grpSpMk id="27" creationId="{3784F7B1-87F5-4D95-A9F2-CAD80EF68B9F}"/>
          </ac:grpSpMkLst>
        </pc:grpChg>
        <pc:picChg chg="add">
          <ac:chgData name="Harish S" userId="02fc1760-aa76-4fc7-be0a-6cf8b868cd37" providerId="ADAL" clId="{0474FCAE-5208-4A55-ADF1-443ACC3E0C00}" dt="2021-04-14T11:08:22.288" v="25" actId="22"/>
          <ac:picMkLst>
            <pc:docMk/>
            <pc:sldMk cId="2154250505" sldId="11687"/>
            <ac:picMk id="5" creationId="{046D2074-CE7B-4073-AA97-8056704935C4}"/>
          </ac:picMkLst>
        </pc:picChg>
        <pc:picChg chg="add mod">
          <ac:chgData name="Harish S" userId="02fc1760-aa76-4fc7-be0a-6cf8b868cd37" providerId="ADAL" clId="{0474FCAE-5208-4A55-ADF1-443ACC3E0C00}" dt="2021-04-14T11:09:28.399" v="29" actId="1076"/>
          <ac:picMkLst>
            <pc:docMk/>
            <pc:sldMk cId="2154250505" sldId="11687"/>
            <ac:picMk id="15" creationId="{6CA1FB16-2B3F-4525-A912-B4DAE7016C70}"/>
          </ac:picMkLst>
        </pc:picChg>
      </pc:sldChg>
      <pc:sldChg chg="addSp delSp modSp mod">
        <pc:chgData name="Harish S" userId="02fc1760-aa76-4fc7-be0a-6cf8b868cd37" providerId="ADAL" clId="{0474FCAE-5208-4A55-ADF1-443ACC3E0C00}" dt="2021-04-14T11:21:38.108" v="37" actId="1076"/>
        <pc:sldMkLst>
          <pc:docMk/>
          <pc:sldMk cId="2845280526" sldId="11688"/>
        </pc:sldMkLst>
        <pc:grpChg chg="del">
          <ac:chgData name="Harish S" userId="02fc1760-aa76-4fc7-be0a-6cf8b868cd37" providerId="ADAL" clId="{0474FCAE-5208-4A55-ADF1-443ACC3E0C00}" dt="2021-04-14T11:21:07.784" v="31" actId="478"/>
          <ac:grpSpMkLst>
            <pc:docMk/>
            <pc:sldMk cId="2845280526" sldId="11688"/>
            <ac:grpSpMk id="3" creationId="{29D01F77-DE0B-4513-9A84-661A3D6C3D07}"/>
          </ac:grpSpMkLst>
        </pc:grpChg>
        <pc:picChg chg="del">
          <ac:chgData name="Harish S" userId="02fc1760-aa76-4fc7-be0a-6cf8b868cd37" providerId="ADAL" clId="{0474FCAE-5208-4A55-ADF1-443ACC3E0C00}" dt="2021-04-14T11:21:03.976" v="30" actId="478"/>
          <ac:picMkLst>
            <pc:docMk/>
            <pc:sldMk cId="2845280526" sldId="11688"/>
            <ac:picMk id="4" creationId="{0B1FEE0B-7AAB-4F15-8D34-341101355318}"/>
          </ac:picMkLst>
        </pc:picChg>
        <pc:picChg chg="add del mod">
          <ac:chgData name="Harish S" userId="02fc1760-aa76-4fc7-be0a-6cf8b868cd37" providerId="ADAL" clId="{0474FCAE-5208-4A55-ADF1-443ACC3E0C00}" dt="2021-04-14T11:21:30.760" v="34" actId="478"/>
          <ac:picMkLst>
            <pc:docMk/>
            <pc:sldMk cId="2845280526" sldId="11688"/>
            <ac:picMk id="5" creationId="{0F590954-7513-408B-9B64-31568836DE14}"/>
          </ac:picMkLst>
        </pc:picChg>
        <pc:picChg chg="add mod">
          <ac:chgData name="Harish S" userId="02fc1760-aa76-4fc7-be0a-6cf8b868cd37" providerId="ADAL" clId="{0474FCAE-5208-4A55-ADF1-443ACC3E0C00}" dt="2021-04-14T11:21:38.108" v="37" actId="1076"/>
          <ac:picMkLst>
            <pc:docMk/>
            <pc:sldMk cId="2845280526" sldId="11688"/>
            <ac:picMk id="13" creationId="{964BF9CB-723D-44DE-87BE-456E416D470D}"/>
          </ac:picMkLst>
        </pc:picChg>
      </pc:sldChg>
      <pc:sldChg chg="addSp delSp modSp mod">
        <pc:chgData name="Harish S" userId="02fc1760-aa76-4fc7-be0a-6cf8b868cd37" providerId="ADAL" clId="{0474FCAE-5208-4A55-ADF1-443ACC3E0C00}" dt="2021-04-14T11:46:31.246" v="49" actId="1076"/>
        <pc:sldMkLst>
          <pc:docMk/>
          <pc:sldMk cId="3002995536" sldId="11689"/>
        </pc:sldMkLst>
        <pc:picChg chg="del">
          <ac:chgData name="Harish S" userId="02fc1760-aa76-4fc7-be0a-6cf8b868cd37" providerId="ADAL" clId="{0474FCAE-5208-4A55-ADF1-443ACC3E0C00}" dt="2021-04-14T11:46:24.312" v="46" actId="478"/>
          <ac:picMkLst>
            <pc:docMk/>
            <pc:sldMk cId="3002995536" sldId="11689"/>
            <ac:picMk id="3" creationId="{0F66A082-7DDA-4E5F-9ECB-7A8E69EA6FA7}"/>
          </ac:picMkLst>
        </pc:picChg>
        <pc:picChg chg="add mod">
          <ac:chgData name="Harish S" userId="02fc1760-aa76-4fc7-be0a-6cf8b868cd37" providerId="ADAL" clId="{0474FCAE-5208-4A55-ADF1-443ACC3E0C00}" dt="2021-04-14T11:46:31.246" v="49" actId="1076"/>
          <ac:picMkLst>
            <pc:docMk/>
            <pc:sldMk cId="3002995536" sldId="11689"/>
            <ac:picMk id="4" creationId="{A65A656B-A005-4C96-B7B1-88FC17A813F4}"/>
          </ac:picMkLst>
        </pc:picChg>
      </pc:sldChg>
      <pc:sldChg chg="addSp delSp modSp mod">
        <pc:chgData name="Harish S" userId="02fc1760-aa76-4fc7-be0a-6cf8b868cd37" providerId="ADAL" clId="{0474FCAE-5208-4A55-ADF1-443ACC3E0C00}" dt="2021-04-14T11:47:18.997" v="55" actId="1076"/>
        <pc:sldMkLst>
          <pc:docMk/>
          <pc:sldMk cId="917401093" sldId="11690"/>
        </pc:sldMkLst>
        <pc:picChg chg="del">
          <ac:chgData name="Harish S" userId="02fc1760-aa76-4fc7-be0a-6cf8b868cd37" providerId="ADAL" clId="{0474FCAE-5208-4A55-ADF1-443ACC3E0C00}" dt="2021-04-14T11:47:07.924" v="50" actId="478"/>
          <ac:picMkLst>
            <pc:docMk/>
            <pc:sldMk cId="917401093" sldId="11690"/>
            <ac:picMk id="2" creationId="{F2399946-B9B9-4C0A-8018-6135DE7D5EDF}"/>
          </ac:picMkLst>
        </pc:picChg>
        <pc:picChg chg="add mod">
          <ac:chgData name="Harish S" userId="02fc1760-aa76-4fc7-be0a-6cf8b868cd37" providerId="ADAL" clId="{0474FCAE-5208-4A55-ADF1-443ACC3E0C00}" dt="2021-04-14T11:47:18.997" v="55" actId="1076"/>
          <ac:picMkLst>
            <pc:docMk/>
            <pc:sldMk cId="917401093" sldId="11690"/>
            <ac:picMk id="5" creationId="{E9F4E4A3-F493-4C1F-95DC-C197AE77B6DA}"/>
          </ac:picMkLst>
        </pc:picChg>
      </pc:sldChg>
      <pc:sldChg chg="addSp delSp modSp mod">
        <pc:chgData name="Harish S" userId="02fc1760-aa76-4fc7-be0a-6cf8b868cd37" providerId="ADAL" clId="{0474FCAE-5208-4A55-ADF1-443ACC3E0C00}" dt="2021-04-14T11:55:01.868" v="59" actId="1076"/>
        <pc:sldMkLst>
          <pc:docMk/>
          <pc:sldMk cId="956468990" sldId="11691"/>
        </pc:sldMkLst>
        <pc:picChg chg="del">
          <ac:chgData name="Harish S" userId="02fc1760-aa76-4fc7-be0a-6cf8b868cd37" providerId="ADAL" clId="{0474FCAE-5208-4A55-ADF1-443ACC3E0C00}" dt="2021-04-14T11:54:55.055" v="56" actId="478"/>
          <ac:picMkLst>
            <pc:docMk/>
            <pc:sldMk cId="956468990" sldId="11691"/>
            <ac:picMk id="2" creationId="{2B9E41F8-F3F1-483D-9F9C-DF9E3120CA34}"/>
          </ac:picMkLst>
        </pc:picChg>
        <pc:picChg chg="add mod">
          <ac:chgData name="Harish S" userId="02fc1760-aa76-4fc7-be0a-6cf8b868cd37" providerId="ADAL" clId="{0474FCAE-5208-4A55-ADF1-443ACC3E0C00}" dt="2021-04-14T11:55:01.868" v="59" actId="1076"/>
          <ac:picMkLst>
            <pc:docMk/>
            <pc:sldMk cId="956468990" sldId="11691"/>
            <ac:picMk id="4" creationId="{E8FDDE8E-7114-4F2A-A6C8-C2944EB1D578}"/>
          </ac:picMkLst>
        </pc:picChg>
      </pc:sldChg>
      <pc:sldChg chg="addSp delSp modSp mod">
        <pc:chgData name="Harish S" userId="02fc1760-aa76-4fc7-be0a-6cf8b868cd37" providerId="ADAL" clId="{0474FCAE-5208-4A55-ADF1-443ACC3E0C00}" dt="2021-04-14T11:57:13.165" v="71" actId="1076"/>
        <pc:sldMkLst>
          <pc:docMk/>
          <pc:sldMk cId="288126702" sldId="11692"/>
        </pc:sldMkLst>
        <pc:picChg chg="add del mod">
          <ac:chgData name="Harish S" userId="02fc1760-aa76-4fc7-be0a-6cf8b868cd37" providerId="ADAL" clId="{0474FCAE-5208-4A55-ADF1-443ACC3E0C00}" dt="2021-04-14T11:57:06.067" v="68" actId="478"/>
          <ac:picMkLst>
            <pc:docMk/>
            <pc:sldMk cId="288126702" sldId="11692"/>
            <ac:picMk id="3" creationId="{A06C7B53-21AD-4D39-A7B2-60B0EA5C3B42}"/>
          </ac:picMkLst>
        </pc:picChg>
        <pc:picChg chg="add mod">
          <ac:chgData name="Harish S" userId="02fc1760-aa76-4fc7-be0a-6cf8b868cd37" providerId="ADAL" clId="{0474FCAE-5208-4A55-ADF1-443ACC3E0C00}" dt="2021-04-14T11:57:13.165" v="71" actId="1076"/>
          <ac:picMkLst>
            <pc:docMk/>
            <pc:sldMk cId="288126702" sldId="11692"/>
            <ac:picMk id="5" creationId="{074BAFE5-309E-4F73-BEC0-E2709E80C203}"/>
          </ac:picMkLst>
        </pc:picChg>
        <pc:picChg chg="del">
          <ac:chgData name="Harish S" userId="02fc1760-aa76-4fc7-be0a-6cf8b868cd37" providerId="ADAL" clId="{0474FCAE-5208-4A55-ADF1-443ACC3E0C00}" dt="2021-04-14T11:55:17.712" v="60" actId="478"/>
          <ac:picMkLst>
            <pc:docMk/>
            <pc:sldMk cId="288126702" sldId="11692"/>
            <ac:picMk id="15" creationId="{B00BC871-4EFF-43CF-B5BD-4597D4E29A39}"/>
          </ac:picMkLst>
        </pc:picChg>
      </pc:sldChg>
      <pc:sldChg chg="addSp delSp modSp mod delAnim">
        <pc:chgData name="Harish S" userId="02fc1760-aa76-4fc7-be0a-6cf8b868cd37" providerId="ADAL" clId="{0474FCAE-5208-4A55-ADF1-443ACC3E0C00}" dt="2021-04-14T11:44:57.854" v="45" actId="1076"/>
        <pc:sldMkLst>
          <pc:docMk/>
          <pc:sldMk cId="736464335" sldId="11700"/>
        </pc:sldMkLst>
        <pc:grpChg chg="del">
          <ac:chgData name="Harish S" userId="02fc1760-aa76-4fc7-be0a-6cf8b868cd37" providerId="ADAL" clId="{0474FCAE-5208-4A55-ADF1-443ACC3E0C00}" dt="2021-04-14T11:23:12.209" v="40" actId="478"/>
          <ac:grpSpMkLst>
            <pc:docMk/>
            <pc:sldMk cId="736464335" sldId="11700"/>
            <ac:grpSpMk id="17" creationId="{81BADA5A-CF6D-4B45-B55A-200DA477D0B5}"/>
          </ac:grpSpMkLst>
        </pc:grpChg>
        <pc:picChg chg="add mod">
          <ac:chgData name="Harish S" userId="02fc1760-aa76-4fc7-be0a-6cf8b868cd37" providerId="ADAL" clId="{0474FCAE-5208-4A55-ADF1-443ACC3E0C00}" dt="2021-04-14T11:23:17.396" v="42" actId="1076"/>
          <ac:picMkLst>
            <pc:docMk/>
            <pc:sldMk cId="736464335" sldId="11700"/>
            <ac:picMk id="4" creationId="{07CF5FF7-4704-4D89-9DC6-FB987AF35516}"/>
          </ac:picMkLst>
        </pc:picChg>
        <pc:picChg chg="add mod">
          <ac:chgData name="Harish S" userId="02fc1760-aa76-4fc7-be0a-6cf8b868cd37" providerId="ADAL" clId="{0474FCAE-5208-4A55-ADF1-443ACC3E0C00}" dt="2021-04-14T11:44:57.854" v="45" actId="1076"/>
          <ac:picMkLst>
            <pc:docMk/>
            <pc:sldMk cId="736464335" sldId="11700"/>
            <ac:picMk id="6" creationId="{79F98D34-B5C6-4D11-93EA-891398F666DE}"/>
          </ac:picMkLst>
        </pc:picChg>
        <pc:picChg chg="del">
          <ac:chgData name="Harish S" userId="02fc1760-aa76-4fc7-be0a-6cf8b868cd37" providerId="ADAL" clId="{0474FCAE-5208-4A55-ADF1-443ACC3E0C00}" dt="2021-04-14T11:23:08.827" v="38" actId="478"/>
          <ac:picMkLst>
            <pc:docMk/>
            <pc:sldMk cId="736464335" sldId="11700"/>
            <ac:picMk id="9" creationId="{BF2916F1-BFDC-427C-AD82-5B0AB163956C}"/>
          </ac:picMkLst>
        </pc:picChg>
      </pc:sldChg>
      <pc:sldChg chg="modSp mod">
        <pc:chgData name="Harish S" userId="02fc1760-aa76-4fc7-be0a-6cf8b868cd37" providerId="ADAL" clId="{0474FCAE-5208-4A55-ADF1-443ACC3E0C00}" dt="2021-04-14T12:49:55.685" v="103" actId="20577"/>
        <pc:sldMkLst>
          <pc:docMk/>
          <pc:sldMk cId="1972554559" sldId="11728"/>
        </pc:sldMkLst>
        <pc:spChg chg="mod">
          <ac:chgData name="Harish S" userId="02fc1760-aa76-4fc7-be0a-6cf8b868cd37" providerId="ADAL" clId="{0474FCAE-5208-4A55-ADF1-443ACC3E0C00}" dt="2021-04-14T12:49:55.685" v="103" actId="20577"/>
          <ac:spMkLst>
            <pc:docMk/>
            <pc:sldMk cId="1972554559" sldId="11728"/>
            <ac:spMk id="2" creationId="{5916C17F-9E9B-4344-A57B-5AEC8CB248A3}"/>
          </ac:spMkLst>
        </pc:spChg>
      </pc:sldChg>
      <pc:sldChg chg="addSp delSp modSp mod">
        <pc:chgData name="Harish S" userId="02fc1760-aa76-4fc7-be0a-6cf8b868cd37" providerId="ADAL" clId="{0474FCAE-5208-4A55-ADF1-443ACC3E0C00}" dt="2021-04-14T12:29:42.053" v="81" actId="478"/>
        <pc:sldMkLst>
          <pc:docMk/>
          <pc:sldMk cId="2569547857" sldId="11735"/>
        </pc:sldMkLst>
        <pc:spChg chg="mod">
          <ac:chgData name="Harish S" userId="02fc1760-aa76-4fc7-be0a-6cf8b868cd37" providerId="ADAL" clId="{0474FCAE-5208-4A55-ADF1-443ACC3E0C00}" dt="2021-04-14T12:29:41.214" v="79" actId="1076"/>
          <ac:spMkLst>
            <pc:docMk/>
            <pc:sldMk cId="2569547857" sldId="11735"/>
            <ac:spMk id="2" creationId="{EA5E2A97-BD46-4497-A010-F8F62440EBEA}"/>
          </ac:spMkLst>
        </pc:spChg>
        <pc:spChg chg="mod">
          <ac:chgData name="Harish S" userId="02fc1760-aa76-4fc7-be0a-6cf8b868cd37" providerId="ADAL" clId="{0474FCAE-5208-4A55-ADF1-443ACC3E0C00}" dt="2021-04-14T12:29:41.214" v="79" actId="1076"/>
          <ac:spMkLst>
            <pc:docMk/>
            <pc:sldMk cId="2569547857" sldId="11735"/>
            <ac:spMk id="3" creationId="{F92D1352-949F-4627-A6B1-74DD098E57F2}"/>
          </ac:spMkLst>
        </pc:spChg>
        <pc:spChg chg="add del">
          <ac:chgData name="Harish S" userId="02fc1760-aa76-4fc7-be0a-6cf8b868cd37" providerId="ADAL" clId="{0474FCAE-5208-4A55-ADF1-443ACC3E0C00}" dt="2021-04-14T12:29:42.053" v="81" actId="478"/>
          <ac:spMkLst>
            <pc:docMk/>
            <pc:sldMk cId="2569547857" sldId="11735"/>
            <ac:spMk id="5" creationId="{7376C8F3-1E17-4732-B946-B7F4E3923E05}"/>
          </ac:spMkLst>
        </pc:spChg>
        <pc:spChg chg="mod">
          <ac:chgData name="Harish S" userId="02fc1760-aa76-4fc7-be0a-6cf8b868cd37" providerId="ADAL" clId="{0474FCAE-5208-4A55-ADF1-443ACC3E0C00}" dt="2021-04-14T12:29:41.214" v="79" actId="1076"/>
          <ac:spMkLst>
            <pc:docMk/>
            <pc:sldMk cId="2569547857" sldId="11735"/>
            <ac:spMk id="6" creationId="{603EA3AF-E982-4381-A984-6C2C4C228A0B}"/>
          </ac:spMkLst>
        </pc:spChg>
        <pc:spChg chg="mod">
          <ac:chgData name="Harish S" userId="02fc1760-aa76-4fc7-be0a-6cf8b868cd37" providerId="ADAL" clId="{0474FCAE-5208-4A55-ADF1-443ACC3E0C00}" dt="2021-04-14T12:29:41.214" v="79" actId="1076"/>
          <ac:spMkLst>
            <pc:docMk/>
            <pc:sldMk cId="2569547857" sldId="11735"/>
            <ac:spMk id="8" creationId="{4D3273CF-EECF-4B7D-B42F-C2467E9DF656}"/>
          </ac:spMkLst>
        </pc:spChg>
        <pc:spChg chg="del">
          <ac:chgData name="Harish S" userId="02fc1760-aa76-4fc7-be0a-6cf8b868cd37" providerId="ADAL" clId="{0474FCAE-5208-4A55-ADF1-443ACC3E0C00}" dt="2021-04-14T12:20:48.033" v="72" actId="478"/>
          <ac:spMkLst>
            <pc:docMk/>
            <pc:sldMk cId="2569547857" sldId="11735"/>
            <ac:spMk id="10" creationId="{9649CD34-6D8F-4BB5-971C-A6A357B46D90}"/>
          </ac:spMkLst>
        </pc:spChg>
        <pc:spChg chg="add del">
          <ac:chgData name="Harish S" userId="02fc1760-aa76-4fc7-be0a-6cf8b868cd37" providerId="ADAL" clId="{0474FCAE-5208-4A55-ADF1-443ACC3E0C00}" dt="2021-04-14T12:29:41.652" v="80" actId="478"/>
          <ac:spMkLst>
            <pc:docMk/>
            <pc:sldMk cId="2569547857" sldId="11735"/>
            <ac:spMk id="19" creationId="{5959C489-5333-473B-A4DE-AFDCAE8849EA}"/>
          </ac:spMkLst>
        </pc:spChg>
        <pc:spChg chg="del">
          <ac:chgData name="Harish S" userId="02fc1760-aa76-4fc7-be0a-6cf8b868cd37" providerId="ADAL" clId="{0474FCAE-5208-4A55-ADF1-443ACC3E0C00}" dt="2021-04-14T12:20:50.086" v="73" actId="478"/>
          <ac:spMkLst>
            <pc:docMk/>
            <pc:sldMk cId="2569547857" sldId="11735"/>
            <ac:spMk id="24" creationId="{A4A555C4-42EB-4905-97D5-769F6625D7CF}"/>
          </ac:spMkLst>
        </pc:spChg>
        <pc:grpChg chg="mod">
          <ac:chgData name="Harish S" userId="02fc1760-aa76-4fc7-be0a-6cf8b868cd37" providerId="ADAL" clId="{0474FCAE-5208-4A55-ADF1-443ACC3E0C00}" dt="2021-04-14T12:29:41.214" v="79" actId="1076"/>
          <ac:grpSpMkLst>
            <pc:docMk/>
            <pc:sldMk cId="2569547857" sldId="11735"/>
            <ac:grpSpMk id="4" creationId="{C6182987-5A8E-43C9-A522-7CBEADC4A664}"/>
          </ac:grpSpMkLst>
        </pc:grpChg>
        <pc:grpChg chg="mod">
          <ac:chgData name="Harish S" userId="02fc1760-aa76-4fc7-be0a-6cf8b868cd37" providerId="ADAL" clId="{0474FCAE-5208-4A55-ADF1-443ACC3E0C00}" dt="2021-04-14T12:29:41.214" v="79" actId="1076"/>
          <ac:grpSpMkLst>
            <pc:docMk/>
            <pc:sldMk cId="2569547857" sldId="11735"/>
            <ac:grpSpMk id="7" creationId="{7FC13104-6FF8-4874-8C95-5CDB35E76485}"/>
          </ac:grpSpMkLst>
        </pc:grpChg>
        <pc:grpChg chg="mod">
          <ac:chgData name="Harish S" userId="02fc1760-aa76-4fc7-be0a-6cf8b868cd37" providerId="ADAL" clId="{0474FCAE-5208-4A55-ADF1-443ACC3E0C00}" dt="2021-04-14T12:29:41.214" v="79" actId="1076"/>
          <ac:grpSpMkLst>
            <pc:docMk/>
            <pc:sldMk cId="2569547857" sldId="11735"/>
            <ac:grpSpMk id="9" creationId="{3815B75D-2A8C-45BC-BB3B-3D2A18ED364C}"/>
          </ac:grpSpMkLst>
        </pc:grpChg>
        <pc:picChg chg="mod">
          <ac:chgData name="Harish S" userId="02fc1760-aa76-4fc7-be0a-6cf8b868cd37" providerId="ADAL" clId="{0474FCAE-5208-4A55-ADF1-443ACC3E0C00}" dt="2021-04-14T12:29:41.214" v="79" actId="1076"/>
          <ac:picMkLst>
            <pc:docMk/>
            <pc:sldMk cId="2569547857" sldId="11735"/>
            <ac:picMk id="20" creationId="{D89214F7-A4E4-4654-A9C4-A226E916154A}"/>
          </ac:picMkLst>
        </pc:picChg>
        <pc:picChg chg="mod">
          <ac:chgData name="Harish S" userId="02fc1760-aa76-4fc7-be0a-6cf8b868cd37" providerId="ADAL" clId="{0474FCAE-5208-4A55-ADF1-443ACC3E0C00}" dt="2021-04-14T12:29:40.670" v="78" actId="1076"/>
          <ac:picMkLst>
            <pc:docMk/>
            <pc:sldMk cId="2569547857" sldId="11735"/>
            <ac:picMk id="21" creationId="{ED6A8D3D-F016-4114-B14D-25B1C97AE77F}"/>
          </ac:picMkLst>
        </pc:picChg>
        <pc:picChg chg="mod">
          <ac:chgData name="Harish S" userId="02fc1760-aa76-4fc7-be0a-6cf8b868cd37" providerId="ADAL" clId="{0474FCAE-5208-4A55-ADF1-443ACC3E0C00}" dt="2021-04-14T12:29:40.670" v="78" actId="1076"/>
          <ac:picMkLst>
            <pc:docMk/>
            <pc:sldMk cId="2569547857" sldId="11735"/>
            <ac:picMk id="22" creationId="{60428A6F-C4FF-4F29-B791-8F872688BA1F}"/>
          </ac:picMkLst>
        </pc:picChg>
        <pc:picChg chg="mod">
          <ac:chgData name="Harish S" userId="02fc1760-aa76-4fc7-be0a-6cf8b868cd37" providerId="ADAL" clId="{0474FCAE-5208-4A55-ADF1-443ACC3E0C00}" dt="2021-04-14T12:29:40.670" v="78" actId="1076"/>
          <ac:picMkLst>
            <pc:docMk/>
            <pc:sldMk cId="2569547857" sldId="11735"/>
            <ac:picMk id="23" creationId="{0179EF0A-67E4-4BEF-A884-1B80B75A26D1}"/>
          </ac:picMkLst>
        </pc:picChg>
        <pc:picChg chg="mod">
          <ac:chgData name="Harish S" userId="02fc1760-aa76-4fc7-be0a-6cf8b868cd37" providerId="ADAL" clId="{0474FCAE-5208-4A55-ADF1-443ACC3E0C00}" dt="2021-04-14T12:29:41.214" v="79" actId="1076"/>
          <ac:picMkLst>
            <pc:docMk/>
            <pc:sldMk cId="2569547857" sldId="11735"/>
            <ac:picMk id="1038" creationId="{030683F9-5362-40AE-9EA1-70ECB555E087}"/>
          </ac:picMkLst>
        </pc:picChg>
        <pc:picChg chg="mod">
          <ac:chgData name="Harish S" userId="02fc1760-aa76-4fc7-be0a-6cf8b868cd37" providerId="ADAL" clId="{0474FCAE-5208-4A55-ADF1-443ACC3E0C00}" dt="2021-04-14T12:29:41.214" v="79" actId="1076"/>
          <ac:picMkLst>
            <pc:docMk/>
            <pc:sldMk cId="2569547857" sldId="11735"/>
            <ac:picMk id="1042" creationId="{45C697CD-EEED-4DFC-8FA8-599F0B1ACE41}"/>
          </ac:picMkLst>
        </pc:picChg>
        <pc:picChg chg="mod">
          <ac:chgData name="Harish S" userId="02fc1760-aa76-4fc7-be0a-6cf8b868cd37" providerId="ADAL" clId="{0474FCAE-5208-4A55-ADF1-443ACC3E0C00}" dt="2021-04-14T12:29:41.214" v="79" actId="1076"/>
          <ac:picMkLst>
            <pc:docMk/>
            <pc:sldMk cId="2569547857" sldId="11735"/>
            <ac:picMk id="2050" creationId="{EBD7082A-3F00-4FB6-A403-C0E8633C7A0F}"/>
          </ac:picMkLst>
        </pc:picChg>
      </pc:sldChg>
    </pc:docChg>
  </pc:docChgLst>
  <pc:docChgLst>
    <pc:chgData name="Kyle Marsh (HE/HIM)" userId="2343bb08-4e4c-4420-b17b-37e98b07279d" providerId="ADAL" clId="{82176CC4-48A3-42CE-A968-F41AF1783B88}"/>
    <pc:docChg chg="addSld delSld modSld modSection">
      <pc:chgData name="Kyle Marsh (HE/HIM)" userId="2343bb08-4e4c-4420-b17b-37e98b07279d" providerId="ADAL" clId="{82176CC4-48A3-42CE-A968-F41AF1783B88}" dt="2021-01-27T05:51:28.403" v="40" actId="6549"/>
      <pc:docMkLst>
        <pc:docMk/>
      </pc:docMkLst>
      <pc:sldChg chg="mod modShow">
        <pc:chgData name="Kyle Marsh (HE/HIM)" userId="2343bb08-4e4c-4420-b17b-37e98b07279d" providerId="ADAL" clId="{82176CC4-48A3-42CE-A968-F41AF1783B88}" dt="2021-01-27T05:48:31.264" v="0" actId="729"/>
        <pc:sldMkLst>
          <pc:docMk/>
          <pc:sldMk cId="1972554559" sldId="11728"/>
        </pc:sldMkLst>
      </pc:sldChg>
      <pc:sldChg chg="mod modShow">
        <pc:chgData name="Kyle Marsh (HE/HIM)" userId="2343bb08-4e4c-4420-b17b-37e98b07279d" providerId="ADAL" clId="{82176CC4-48A3-42CE-A968-F41AF1783B88}" dt="2021-01-27T05:48:38.635" v="1" actId="729"/>
        <pc:sldMkLst>
          <pc:docMk/>
          <pc:sldMk cId="2632501032" sldId="11730"/>
        </pc:sldMkLst>
      </pc:sldChg>
      <pc:sldChg chg="modSp new mod">
        <pc:chgData name="Kyle Marsh (HE/HIM)" userId="2343bb08-4e4c-4420-b17b-37e98b07279d" providerId="ADAL" clId="{82176CC4-48A3-42CE-A968-F41AF1783B88}" dt="2021-01-27T05:51:28.403" v="40" actId="6549"/>
        <pc:sldMkLst>
          <pc:docMk/>
          <pc:sldMk cId="1250103941" sldId="11738"/>
        </pc:sldMkLst>
        <pc:spChg chg="mod">
          <ac:chgData name="Kyle Marsh (HE/HIM)" userId="2343bb08-4e4c-4420-b17b-37e98b07279d" providerId="ADAL" clId="{82176CC4-48A3-42CE-A968-F41AF1783B88}" dt="2021-01-27T05:49:13.291" v="30" actId="20577"/>
          <ac:spMkLst>
            <pc:docMk/>
            <pc:sldMk cId="1250103941" sldId="11738"/>
            <ac:spMk id="2" creationId="{D05D801F-2770-4D0E-BAE4-E239750DCB59}"/>
          </ac:spMkLst>
        </pc:spChg>
        <pc:spChg chg="mod">
          <ac:chgData name="Kyle Marsh (HE/HIM)" userId="2343bb08-4e4c-4420-b17b-37e98b07279d" providerId="ADAL" clId="{82176CC4-48A3-42CE-A968-F41AF1783B88}" dt="2021-01-27T05:51:28.403" v="40" actId="6549"/>
          <ac:spMkLst>
            <pc:docMk/>
            <pc:sldMk cId="1250103941" sldId="11738"/>
            <ac:spMk id="3" creationId="{389CB330-54DD-4DFA-A8B2-BE92085D3C61}"/>
          </ac:spMkLst>
        </pc:spChg>
      </pc:sldChg>
      <pc:sldChg chg="del">
        <pc:chgData name="Kyle Marsh (HE/HIM)" userId="2343bb08-4e4c-4420-b17b-37e98b07279d" providerId="ADAL" clId="{82176CC4-48A3-42CE-A968-F41AF1783B88}" dt="2021-01-27T05:48:44.735" v="2" actId="47"/>
        <pc:sldMkLst>
          <pc:docMk/>
          <pc:sldMk cId="2938611118" sldId="11738"/>
        </pc:sldMkLst>
      </pc:sldChg>
    </pc:docChg>
  </pc:docChgLst>
  <pc:docChgLst>
    <pc:chgData name="Kyle Marsh" userId="2343bb08-4e4c-4420-b17b-37e98b07279d" providerId="ADAL" clId="{E8C2429C-9959-48B9-889B-6A8D7EA530D7}"/>
    <pc:docChg chg="custSel addSld delSld modSld delSection modSection">
      <pc:chgData name="Kyle Marsh" userId="2343bb08-4e4c-4420-b17b-37e98b07279d" providerId="ADAL" clId="{E8C2429C-9959-48B9-889B-6A8D7EA530D7}" dt="2019-09-18T04:39:31.027" v="44" actId="2696"/>
      <pc:docMkLst>
        <pc:docMk/>
      </pc:docMkLst>
      <pc:sldChg chg="add del">
        <pc:chgData name="Kyle Marsh" userId="2343bb08-4e4c-4420-b17b-37e98b07279d" providerId="ADAL" clId="{E8C2429C-9959-48B9-889B-6A8D7EA530D7}" dt="2019-09-18T04:39:26.289" v="42" actId="2696"/>
        <pc:sldMkLst>
          <pc:docMk/>
          <pc:sldMk cId="1320840984" sldId="256"/>
        </pc:sldMkLst>
      </pc:sldChg>
      <pc:sldChg chg="add del">
        <pc:chgData name="Kyle Marsh" userId="2343bb08-4e4c-4420-b17b-37e98b07279d" providerId="ADAL" clId="{E8C2429C-9959-48B9-889B-6A8D7EA530D7}" dt="2019-09-18T04:37:17.326" v="17" actId="2696"/>
        <pc:sldMkLst>
          <pc:docMk/>
          <pc:sldMk cId="1472378336" sldId="261"/>
        </pc:sldMkLst>
      </pc:sldChg>
      <pc:sldChg chg="add">
        <pc:chgData name="Kyle Marsh" userId="2343bb08-4e4c-4420-b17b-37e98b07279d" providerId="ADAL" clId="{E8C2429C-9959-48B9-889B-6A8D7EA530D7}" dt="2019-09-18T04:35:53.500" v="4"/>
        <pc:sldMkLst>
          <pc:docMk/>
          <pc:sldMk cId="16476020" sldId="278"/>
        </pc:sldMkLst>
      </pc:sldChg>
      <pc:sldChg chg="add">
        <pc:chgData name="Kyle Marsh" userId="2343bb08-4e4c-4420-b17b-37e98b07279d" providerId="ADAL" clId="{E8C2429C-9959-48B9-889B-6A8D7EA530D7}" dt="2019-09-18T04:35:53.500" v="4"/>
        <pc:sldMkLst>
          <pc:docMk/>
          <pc:sldMk cId="156461255" sldId="279"/>
        </pc:sldMkLst>
      </pc:sldChg>
      <pc:sldChg chg="add">
        <pc:chgData name="Kyle Marsh" userId="2343bb08-4e4c-4420-b17b-37e98b07279d" providerId="ADAL" clId="{E8C2429C-9959-48B9-889B-6A8D7EA530D7}" dt="2019-09-18T04:35:53.500" v="4"/>
        <pc:sldMkLst>
          <pc:docMk/>
          <pc:sldMk cId="1097412889" sldId="283"/>
        </pc:sldMkLst>
      </pc:sldChg>
      <pc:sldChg chg="add">
        <pc:chgData name="Kyle Marsh" userId="2343bb08-4e4c-4420-b17b-37e98b07279d" providerId="ADAL" clId="{E8C2429C-9959-48B9-889B-6A8D7EA530D7}" dt="2019-09-18T04:35:53.500" v="4"/>
        <pc:sldMkLst>
          <pc:docMk/>
          <pc:sldMk cId="469185927" sldId="1581"/>
        </pc:sldMkLst>
      </pc:sldChg>
      <pc:sldChg chg="add del">
        <pc:chgData name="Kyle Marsh" userId="2343bb08-4e4c-4420-b17b-37e98b07279d" providerId="ADAL" clId="{E8C2429C-9959-48B9-889B-6A8D7EA530D7}" dt="2019-09-18T04:37:20.602" v="20" actId="2696"/>
        <pc:sldMkLst>
          <pc:docMk/>
          <pc:sldMk cId="2080409311" sldId="1626"/>
        </pc:sldMkLst>
      </pc:sldChg>
      <pc:sldChg chg="add del">
        <pc:chgData name="Kyle Marsh" userId="2343bb08-4e4c-4420-b17b-37e98b07279d" providerId="ADAL" clId="{E8C2429C-9959-48B9-889B-6A8D7EA530D7}" dt="2019-09-18T04:37:20.743" v="24" actId="2696"/>
        <pc:sldMkLst>
          <pc:docMk/>
          <pc:sldMk cId="2926838229" sldId="1627"/>
        </pc:sldMkLst>
      </pc:sldChg>
      <pc:sldChg chg="add del">
        <pc:chgData name="Kyle Marsh" userId="2343bb08-4e4c-4420-b17b-37e98b07279d" providerId="ADAL" clId="{E8C2429C-9959-48B9-889B-6A8D7EA530D7}" dt="2019-09-18T04:37:20.673" v="22" actId="2696"/>
        <pc:sldMkLst>
          <pc:docMk/>
          <pc:sldMk cId="2107104090" sldId="1628"/>
        </pc:sldMkLst>
      </pc:sldChg>
      <pc:sldChg chg="add del">
        <pc:chgData name="Kyle Marsh" userId="2343bb08-4e4c-4420-b17b-37e98b07279d" providerId="ADAL" clId="{E8C2429C-9959-48B9-889B-6A8D7EA530D7}" dt="2019-09-18T04:37:20.810" v="26" actId="2696"/>
        <pc:sldMkLst>
          <pc:docMk/>
          <pc:sldMk cId="991981548" sldId="1629"/>
        </pc:sldMkLst>
      </pc:sldChg>
      <pc:sldChg chg="add">
        <pc:chgData name="Kyle Marsh" userId="2343bb08-4e4c-4420-b17b-37e98b07279d" providerId="ADAL" clId="{E8C2429C-9959-48B9-889B-6A8D7EA530D7}" dt="2019-09-18T04:35:53.500" v="4"/>
        <pc:sldMkLst>
          <pc:docMk/>
          <pc:sldMk cId="4031197324" sldId="1641"/>
        </pc:sldMkLst>
      </pc:sldChg>
      <pc:sldChg chg="add">
        <pc:chgData name="Kyle Marsh" userId="2343bb08-4e4c-4420-b17b-37e98b07279d" providerId="ADAL" clId="{E8C2429C-9959-48B9-889B-6A8D7EA530D7}" dt="2019-09-18T04:35:53.500" v="4"/>
        <pc:sldMkLst>
          <pc:docMk/>
          <pc:sldMk cId="4221928025" sldId="1642"/>
        </pc:sldMkLst>
      </pc:sldChg>
      <pc:sldChg chg="add">
        <pc:chgData name="Kyle Marsh" userId="2343bb08-4e4c-4420-b17b-37e98b07279d" providerId="ADAL" clId="{E8C2429C-9959-48B9-889B-6A8D7EA530D7}" dt="2019-09-18T04:35:53.500" v="4"/>
        <pc:sldMkLst>
          <pc:docMk/>
          <pc:sldMk cId="3304024595" sldId="1644"/>
        </pc:sldMkLst>
      </pc:sldChg>
      <pc:sldChg chg="add">
        <pc:chgData name="Kyle Marsh" userId="2343bb08-4e4c-4420-b17b-37e98b07279d" providerId="ADAL" clId="{E8C2429C-9959-48B9-889B-6A8D7EA530D7}" dt="2019-09-18T04:35:53.500" v="4"/>
        <pc:sldMkLst>
          <pc:docMk/>
          <pc:sldMk cId="3438577366" sldId="1646"/>
        </pc:sldMkLst>
      </pc:sldChg>
      <pc:sldChg chg="addSp delSp modSp add">
        <pc:chgData name="Kyle Marsh" userId="2343bb08-4e4c-4420-b17b-37e98b07279d" providerId="ADAL" clId="{E8C2429C-9959-48B9-889B-6A8D7EA530D7}" dt="2019-09-18T04:35:38.831" v="3" actId="6549"/>
        <pc:sldMkLst>
          <pc:docMk/>
          <pc:sldMk cId="1869999325" sldId="1861"/>
        </pc:sldMkLst>
        <pc:spChg chg="add del mod">
          <ac:chgData name="Kyle Marsh" userId="2343bb08-4e4c-4420-b17b-37e98b07279d" providerId="ADAL" clId="{E8C2429C-9959-48B9-889B-6A8D7EA530D7}" dt="2019-09-18T04:35:05.650" v="2" actId="478"/>
          <ac:spMkLst>
            <pc:docMk/>
            <pc:sldMk cId="1869999325" sldId="1861"/>
            <ac:spMk id="3" creationId="{13E8E29A-B5F0-4B5A-AC57-F5C51185E3FF}"/>
          </ac:spMkLst>
        </pc:spChg>
        <pc:spChg chg="mod">
          <ac:chgData name="Kyle Marsh" userId="2343bb08-4e4c-4420-b17b-37e98b07279d" providerId="ADAL" clId="{E8C2429C-9959-48B9-889B-6A8D7EA530D7}" dt="2019-09-18T04:35:38.831" v="3" actId="6549"/>
          <ac:spMkLst>
            <pc:docMk/>
            <pc:sldMk cId="1869999325" sldId="1861"/>
            <ac:spMk id="6" creationId="{ACBB8B40-F3D1-4331-B430-E127860A693D}"/>
          </ac:spMkLst>
        </pc:spChg>
        <pc:spChg chg="del">
          <ac:chgData name="Kyle Marsh" userId="2343bb08-4e4c-4420-b17b-37e98b07279d" providerId="ADAL" clId="{E8C2429C-9959-48B9-889B-6A8D7EA530D7}" dt="2019-09-18T04:35:02.324" v="1" actId="478"/>
          <ac:spMkLst>
            <pc:docMk/>
            <pc:sldMk cId="1869999325" sldId="1861"/>
            <ac:spMk id="7" creationId="{5B233F29-D5A5-4DF5-AA87-020831D2ED66}"/>
          </ac:spMkLst>
        </pc:spChg>
      </pc:sldChg>
      <pc:sldChg chg="add del">
        <pc:chgData name="Kyle Marsh" userId="2343bb08-4e4c-4420-b17b-37e98b07279d" providerId="ADAL" clId="{E8C2429C-9959-48B9-889B-6A8D7EA530D7}" dt="2019-09-18T04:39:31.027" v="44" actId="2696"/>
        <pc:sldMkLst>
          <pc:docMk/>
          <pc:sldMk cId="439642775" sldId="1910"/>
        </pc:sldMkLst>
      </pc:sldChg>
      <pc:sldChg chg="add">
        <pc:chgData name="Kyle Marsh" userId="2343bb08-4e4c-4420-b17b-37e98b07279d" providerId="ADAL" clId="{E8C2429C-9959-48B9-889B-6A8D7EA530D7}" dt="2019-09-18T04:35:53.500" v="4"/>
        <pc:sldMkLst>
          <pc:docMk/>
          <pc:sldMk cId="90118182" sldId="1915"/>
        </pc:sldMkLst>
      </pc:sldChg>
      <pc:sldChg chg="add del">
        <pc:chgData name="Kyle Marsh" userId="2343bb08-4e4c-4420-b17b-37e98b07279d" providerId="ADAL" clId="{E8C2429C-9959-48B9-889B-6A8D7EA530D7}" dt="2019-09-18T04:35:58.774" v="5" actId="2696"/>
        <pc:sldMkLst>
          <pc:docMk/>
          <pc:sldMk cId="1180982740" sldId="1919"/>
        </pc:sldMkLst>
      </pc:sldChg>
      <pc:sldChg chg="add del">
        <pc:chgData name="Kyle Marsh" userId="2343bb08-4e4c-4420-b17b-37e98b07279d" providerId="ADAL" clId="{E8C2429C-9959-48B9-889B-6A8D7EA530D7}" dt="2019-09-18T04:36:01.908" v="7" actId="2696"/>
        <pc:sldMkLst>
          <pc:docMk/>
          <pc:sldMk cId="3629967143" sldId="1920"/>
        </pc:sldMkLst>
      </pc:sldChg>
      <pc:sldChg chg="add">
        <pc:chgData name="Kyle Marsh" userId="2343bb08-4e4c-4420-b17b-37e98b07279d" providerId="ADAL" clId="{E8C2429C-9959-48B9-889B-6A8D7EA530D7}" dt="2019-09-18T04:35:53.500" v="4"/>
        <pc:sldMkLst>
          <pc:docMk/>
          <pc:sldMk cId="685785257" sldId="1928"/>
        </pc:sldMkLst>
      </pc:sldChg>
      <pc:sldChg chg="add">
        <pc:chgData name="Kyle Marsh" userId="2343bb08-4e4c-4420-b17b-37e98b07279d" providerId="ADAL" clId="{E8C2429C-9959-48B9-889B-6A8D7EA530D7}" dt="2019-09-18T04:35:53.500" v="4"/>
        <pc:sldMkLst>
          <pc:docMk/>
          <pc:sldMk cId="918602298" sldId="1929"/>
        </pc:sldMkLst>
      </pc:sldChg>
      <pc:sldChg chg="add del">
        <pc:chgData name="Kyle Marsh" userId="2343bb08-4e4c-4420-b17b-37e98b07279d" providerId="ADAL" clId="{E8C2429C-9959-48B9-889B-6A8D7EA530D7}" dt="2019-09-18T04:39:24.693" v="41" actId="2696"/>
        <pc:sldMkLst>
          <pc:docMk/>
          <pc:sldMk cId="4285299039" sldId="1932"/>
        </pc:sldMkLst>
      </pc:sldChg>
      <pc:sldChg chg="add">
        <pc:chgData name="Kyle Marsh" userId="2343bb08-4e4c-4420-b17b-37e98b07279d" providerId="ADAL" clId="{E8C2429C-9959-48B9-889B-6A8D7EA530D7}" dt="2019-09-18T04:35:53.500" v="4"/>
        <pc:sldMkLst>
          <pc:docMk/>
          <pc:sldMk cId="1661371501" sldId="1936"/>
        </pc:sldMkLst>
      </pc:sldChg>
      <pc:sldChg chg="add del">
        <pc:chgData name="Kyle Marsh" userId="2343bb08-4e4c-4420-b17b-37e98b07279d" providerId="ADAL" clId="{E8C2429C-9959-48B9-889B-6A8D7EA530D7}" dt="2019-09-18T04:38:32.271" v="34" actId="2696"/>
        <pc:sldMkLst>
          <pc:docMk/>
          <pc:sldMk cId="1144630965" sldId="1974"/>
        </pc:sldMkLst>
      </pc:sldChg>
      <pc:sldChg chg="add del">
        <pc:chgData name="Kyle Marsh" userId="2343bb08-4e4c-4420-b17b-37e98b07279d" providerId="ADAL" clId="{E8C2429C-9959-48B9-889B-6A8D7EA530D7}" dt="2019-09-18T04:39:13.599" v="39" actId="2696"/>
        <pc:sldMkLst>
          <pc:docMk/>
          <pc:sldMk cId="1115211057" sldId="2214"/>
        </pc:sldMkLst>
      </pc:sldChg>
      <pc:sldChg chg="add">
        <pc:chgData name="Kyle Marsh" userId="2343bb08-4e4c-4420-b17b-37e98b07279d" providerId="ADAL" clId="{E8C2429C-9959-48B9-889B-6A8D7EA530D7}" dt="2019-09-18T04:35:53.500" v="4"/>
        <pc:sldMkLst>
          <pc:docMk/>
          <pc:sldMk cId="1855463882" sldId="2229"/>
        </pc:sldMkLst>
      </pc:sldChg>
      <pc:sldChg chg="add">
        <pc:chgData name="Kyle Marsh" userId="2343bb08-4e4c-4420-b17b-37e98b07279d" providerId="ADAL" clId="{E8C2429C-9959-48B9-889B-6A8D7EA530D7}" dt="2019-09-18T04:35:53.500" v="4"/>
        <pc:sldMkLst>
          <pc:docMk/>
          <pc:sldMk cId="2573811723" sldId="2230"/>
        </pc:sldMkLst>
      </pc:sldChg>
      <pc:sldChg chg="add">
        <pc:chgData name="Kyle Marsh" userId="2343bb08-4e4c-4420-b17b-37e98b07279d" providerId="ADAL" clId="{E8C2429C-9959-48B9-889B-6A8D7EA530D7}" dt="2019-09-18T04:35:53.500" v="4"/>
        <pc:sldMkLst>
          <pc:docMk/>
          <pc:sldMk cId="2467057400" sldId="2231"/>
        </pc:sldMkLst>
      </pc:sldChg>
      <pc:sldChg chg="add">
        <pc:chgData name="Kyle Marsh" userId="2343bb08-4e4c-4420-b17b-37e98b07279d" providerId="ADAL" clId="{E8C2429C-9959-48B9-889B-6A8D7EA530D7}" dt="2019-09-18T04:35:53.500" v="4"/>
        <pc:sldMkLst>
          <pc:docMk/>
          <pc:sldMk cId="262950780" sldId="2232"/>
        </pc:sldMkLst>
      </pc:sldChg>
      <pc:sldChg chg="add">
        <pc:chgData name="Kyle Marsh" userId="2343bb08-4e4c-4420-b17b-37e98b07279d" providerId="ADAL" clId="{E8C2429C-9959-48B9-889B-6A8D7EA530D7}" dt="2019-09-18T04:35:53.500" v="4"/>
        <pc:sldMkLst>
          <pc:docMk/>
          <pc:sldMk cId="3387917111" sldId="2233"/>
        </pc:sldMkLst>
      </pc:sldChg>
      <pc:sldChg chg="modSp add">
        <pc:chgData name="Kyle Marsh" userId="2343bb08-4e4c-4420-b17b-37e98b07279d" providerId="ADAL" clId="{E8C2429C-9959-48B9-889B-6A8D7EA530D7}" dt="2019-09-18T04:38:56.803" v="36" actId="6549"/>
        <pc:sldMkLst>
          <pc:docMk/>
          <pc:sldMk cId="1486652804" sldId="2273"/>
        </pc:sldMkLst>
        <pc:spChg chg="mod">
          <ac:chgData name="Kyle Marsh" userId="2343bb08-4e4c-4420-b17b-37e98b07279d" providerId="ADAL" clId="{E8C2429C-9959-48B9-889B-6A8D7EA530D7}" dt="2019-09-18T04:38:56.803" v="36" actId="6549"/>
          <ac:spMkLst>
            <pc:docMk/>
            <pc:sldMk cId="1486652804" sldId="2273"/>
            <ac:spMk id="3" creationId="{359997F7-AD4B-453C-B850-9940B2FE4ACB}"/>
          </ac:spMkLst>
        </pc:spChg>
      </pc:sldChg>
      <pc:sldChg chg="add">
        <pc:chgData name="Kyle Marsh" userId="2343bb08-4e4c-4420-b17b-37e98b07279d" providerId="ADAL" clId="{E8C2429C-9959-48B9-889B-6A8D7EA530D7}" dt="2019-09-18T04:35:53.500" v="4"/>
        <pc:sldMkLst>
          <pc:docMk/>
          <pc:sldMk cId="3604854669" sldId="2275"/>
        </pc:sldMkLst>
      </pc:sldChg>
      <pc:sldChg chg="modSp add">
        <pc:chgData name="Kyle Marsh" userId="2343bb08-4e4c-4420-b17b-37e98b07279d" providerId="ADAL" clId="{E8C2429C-9959-48B9-889B-6A8D7EA530D7}" dt="2019-09-18T04:36:10.102" v="8" actId="6549"/>
        <pc:sldMkLst>
          <pc:docMk/>
          <pc:sldMk cId="803496053" sldId="2595"/>
        </pc:sldMkLst>
        <pc:spChg chg="mod">
          <ac:chgData name="Kyle Marsh" userId="2343bb08-4e4c-4420-b17b-37e98b07279d" providerId="ADAL" clId="{E8C2429C-9959-48B9-889B-6A8D7EA530D7}" dt="2019-09-18T04:36:10.102" v="8" actId="6549"/>
          <ac:spMkLst>
            <pc:docMk/>
            <pc:sldMk cId="803496053" sldId="2595"/>
            <ac:spMk id="3" creationId="{DA0B5655-815A-401F-A7B7-5856FC6C2D25}"/>
          </ac:spMkLst>
        </pc:spChg>
      </pc:sldChg>
      <pc:sldChg chg="add del">
        <pc:chgData name="Kyle Marsh" userId="2343bb08-4e4c-4420-b17b-37e98b07279d" providerId="ADAL" clId="{E8C2429C-9959-48B9-889B-6A8D7EA530D7}" dt="2019-09-18T04:37:20.532" v="18" actId="2696"/>
        <pc:sldMkLst>
          <pc:docMk/>
          <pc:sldMk cId="229930244" sldId="9652"/>
        </pc:sldMkLst>
      </pc:sldChg>
      <pc:sldChg chg="modSp add">
        <pc:chgData name="Kyle Marsh" userId="2343bb08-4e4c-4420-b17b-37e98b07279d" providerId="ADAL" clId="{E8C2429C-9959-48B9-889B-6A8D7EA530D7}" dt="2019-09-18T04:38:46.920" v="35" actId="20577"/>
        <pc:sldMkLst>
          <pc:docMk/>
          <pc:sldMk cId="2238054148" sldId="11033"/>
        </pc:sldMkLst>
        <pc:spChg chg="mod">
          <ac:chgData name="Kyle Marsh" userId="2343bb08-4e4c-4420-b17b-37e98b07279d" providerId="ADAL" clId="{E8C2429C-9959-48B9-889B-6A8D7EA530D7}" dt="2019-09-18T04:38:46.920" v="35" actId="20577"/>
          <ac:spMkLst>
            <pc:docMk/>
            <pc:sldMk cId="2238054148" sldId="11033"/>
            <ac:spMk id="2" creationId="{C4D59A29-0961-409C-BA3D-9FBB6C3152DB}"/>
          </ac:spMkLst>
        </pc:spChg>
      </pc:sldChg>
      <pc:sldChg chg="add del">
        <pc:chgData name="Kyle Marsh" userId="2343bb08-4e4c-4420-b17b-37e98b07279d" providerId="ADAL" clId="{E8C2429C-9959-48B9-889B-6A8D7EA530D7}" dt="2019-09-18T04:37:26.358" v="33" actId="2696"/>
        <pc:sldMkLst>
          <pc:docMk/>
          <pc:sldMk cId="3908428533" sldId="11034"/>
        </pc:sldMkLst>
      </pc:sldChg>
      <pc:sldChg chg="add del">
        <pc:chgData name="Kyle Marsh" userId="2343bb08-4e4c-4420-b17b-37e98b07279d" providerId="ADAL" clId="{E8C2429C-9959-48B9-889B-6A8D7EA530D7}" dt="2019-09-18T04:37:20.638" v="21" actId="2696"/>
        <pc:sldMkLst>
          <pc:docMk/>
          <pc:sldMk cId="3257054871" sldId="11035"/>
        </pc:sldMkLst>
      </pc:sldChg>
      <pc:sldChg chg="add del">
        <pc:chgData name="Kyle Marsh" userId="2343bb08-4e4c-4420-b17b-37e98b07279d" providerId="ADAL" clId="{E8C2429C-9959-48B9-889B-6A8D7EA530D7}" dt="2019-09-18T04:37:20.702" v="23" actId="2696"/>
        <pc:sldMkLst>
          <pc:docMk/>
          <pc:sldMk cId="1706426021" sldId="11036"/>
        </pc:sldMkLst>
      </pc:sldChg>
      <pc:sldChg chg="add del">
        <pc:chgData name="Kyle Marsh" userId="2343bb08-4e4c-4420-b17b-37e98b07279d" providerId="ADAL" clId="{E8C2429C-9959-48B9-889B-6A8D7EA530D7}" dt="2019-09-18T04:37:20.769" v="25" actId="2696"/>
        <pc:sldMkLst>
          <pc:docMk/>
          <pc:sldMk cId="779966847" sldId="11037"/>
        </pc:sldMkLst>
      </pc:sldChg>
      <pc:sldChg chg="add del">
        <pc:chgData name="Kyle Marsh" userId="2343bb08-4e4c-4420-b17b-37e98b07279d" providerId="ADAL" clId="{E8C2429C-9959-48B9-889B-6A8D7EA530D7}" dt="2019-09-18T04:37:20.844" v="28" actId="2696"/>
        <pc:sldMkLst>
          <pc:docMk/>
          <pc:sldMk cId="3522816117" sldId="11038"/>
        </pc:sldMkLst>
      </pc:sldChg>
      <pc:sldChg chg="add del">
        <pc:chgData name="Kyle Marsh" userId="2343bb08-4e4c-4420-b17b-37e98b07279d" providerId="ADAL" clId="{E8C2429C-9959-48B9-889B-6A8D7EA530D7}" dt="2019-09-18T04:39:07.570" v="37" actId="2696"/>
        <pc:sldMkLst>
          <pc:docMk/>
          <pc:sldMk cId="2496334142" sldId="11039"/>
        </pc:sldMkLst>
      </pc:sldChg>
      <pc:sldChg chg="modSp add del">
        <pc:chgData name="Kyle Marsh" userId="2343bb08-4e4c-4420-b17b-37e98b07279d" providerId="ADAL" clId="{E8C2429C-9959-48B9-889B-6A8D7EA530D7}" dt="2019-09-18T04:36:53.437" v="14" actId="2696"/>
        <pc:sldMkLst>
          <pc:docMk/>
          <pc:sldMk cId="2713922874" sldId="11040"/>
        </pc:sldMkLst>
        <pc:spChg chg="mod">
          <ac:chgData name="Kyle Marsh" userId="2343bb08-4e4c-4420-b17b-37e98b07279d" providerId="ADAL" clId="{E8C2429C-9959-48B9-889B-6A8D7EA530D7}" dt="2019-09-18T04:36:43.430" v="13" actId="20577"/>
          <ac:spMkLst>
            <pc:docMk/>
            <pc:sldMk cId="2713922874" sldId="11040"/>
            <ac:spMk id="3" creationId="{181943CE-0C3F-43D7-96E5-8D9EA4216286}"/>
          </ac:spMkLst>
        </pc:spChg>
      </pc:sldChg>
      <pc:sldChg chg="add">
        <pc:chgData name="Kyle Marsh" userId="2343bb08-4e4c-4420-b17b-37e98b07279d" providerId="ADAL" clId="{E8C2429C-9959-48B9-889B-6A8D7EA530D7}" dt="2019-09-18T04:35:53.500" v="4"/>
        <pc:sldMkLst>
          <pc:docMk/>
          <pc:sldMk cId="3341841339" sldId="11043"/>
        </pc:sldMkLst>
      </pc:sldChg>
      <pc:sldChg chg="add">
        <pc:chgData name="Kyle Marsh" userId="2343bb08-4e4c-4420-b17b-37e98b07279d" providerId="ADAL" clId="{E8C2429C-9959-48B9-889B-6A8D7EA530D7}" dt="2019-09-18T04:35:53.500" v="4"/>
        <pc:sldMkLst>
          <pc:docMk/>
          <pc:sldMk cId="4134541059" sldId="11045"/>
        </pc:sldMkLst>
      </pc:sldChg>
      <pc:sldChg chg="add del">
        <pc:chgData name="Kyle Marsh" userId="2343bb08-4e4c-4420-b17b-37e98b07279d" providerId="ADAL" clId="{E8C2429C-9959-48B9-889B-6A8D7EA530D7}" dt="2019-09-18T04:39:20.579" v="40" actId="2696"/>
        <pc:sldMkLst>
          <pc:docMk/>
          <pc:sldMk cId="4200488987" sldId="11048"/>
        </pc:sldMkLst>
      </pc:sldChg>
      <pc:sldChg chg="add del">
        <pc:chgData name="Kyle Marsh" userId="2343bb08-4e4c-4420-b17b-37e98b07279d" providerId="ADAL" clId="{E8C2429C-9959-48B9-889B-6A8D7EA530D7}" dt="2019-09-18T04:36:21.309" v="10" actId="2696"/>
        <pc:sldMkLst>
          <pc:docMk/>
          <pc:sldMk cId="3826794741" sldId="11051"/>
        </pc:sldMkLst>
      </pc:sldChg>
      <pc:sldChg chg="add">
        <pc:chgData name="Kyle Marsh" userId="2343bb08-4e4c-4420-b17b-37e98b07279d" providerId="ADAL" clId="{E8C2429C-9959-48B9-889B-6A8D7EA530D7}" dt="2019-09-18T04:35:53.500" v="4"/>
        <pc:sldMkLst>
          <pc:docMk/>
          <pc:sldMk cId="2553488884" sldId="11052"/>
        </pc:sldMkLst>
      </pc:sldChg>
      <pc:sldChg chg="add">
        <pc:chgData name="Kyle Marsh" userId="2343bb08-4e4c-4420-b17b-37e98b07279d" providerId="ADAL" clId="{E8C2429C-9959-48B9-889B-6A8D7EA530D7}" dt="2019-09-18T04:35:53.500" v="4"/>
        <pc:sldMkLst>
          <pc:docMk/>
          <pc:sldMk cId="1531907374" sldId="11053"/>
        </pc:sldMkLst>
      </pc:sldChg>
      <pc:sldChg chg="add">
        <pc:chgData name="Kyle Marsh" userId="2343bb08-4e4c-4420-b17b-37e98b07279d" providerId="ADAL" clId="{E8C2429C-9959-48B9-889B-6A8D7EA530D7}" dt="2019-09-18T04:35:53.500" v="4"/>
        <pc:sldMkLst>
          <pc:docMk/>
          <pc:sldMk cId="1091411729" sldId="11054"/>
        </pc:sldMkLst>
      </pc:sldChg>
      <pc:sldChg chg="add del">
        <pc:chgData name="Kyle Marsh" userId="2343bb08-4e4c-4420-b17b-37e98b07279d" providerId="ADAL" clId="{E8C2429C-9959-48B9-889B-6A8D7EA530D7}" dt="2019-09-18T04:36:19.502" v="9" actId="2696"/>
        <pc:sldMkLst>
          <pc:docMk/>
          <pc:sldMk cId="308106835" sldId="11055"/>
        </pc:sldMkLst>
      </pc:sldChg>
      <pc:sldChg chg="add del">
        <pc:chgData name="Kyle Marsh" userId="2343bb08-4e4c-4420-b17b-37e98b07279d" providerId="ADAL" clId="{E8C2429C-9959-48B9-889B-6A8D7EA530D7}" dt="2019-09-18T04:37:15.242" v="16" actId="2696"/>
        <pc:sldMkLst>
          <pc:docMk/>
          <pc:sldMk cId="1325764413" sldId="11056"/>
        </pc:sldMkLst>
      </pc:sldChg>
      <pc:sldChg chg="add del">
        <pc:chgData name="Kyle Marsh" userId="2343bb08-4e4c-4420-b17b-37e98b07279d" providerId="ADAL" clId="{E8C2429C-9959-48B9-889B-6A8D7EA530D7}" dt="2019-09-18T04:37:20.902" v="29" actId="2696"/>
        <pc:sldMkLst>
          <pc:docMk/>
          <pc:sldMk cId="4225390992" sldId="11057"/>
        </pc:sldMkLst>
      </pc:sldChg>
      <pc:sldChg chg="add del">
        <pc:chgData name="Kyle Marsh" userId="2343bb08-4e4c-4420-b17b-37e98b07279d" providerId="ADAL" clId="{E8C2429C-9959-48B9-889B-6A8D7EA530D7}" dt="2019-09-18T04:37:20.977" v="30" actId="2696"/>
        <pc:sldMkLst>
          <pc:docMk/>
          <pc:sldMk cId="138810153" sldId="11059"/>
        </pc:sldMkLst>
      </pc:sldChg>
      <pc:sldChg chg="add del">
        <pc:chgData name="Kyle Marsh" userId="2343bb08-4e4c-4420-b17b-37e98b07279d" providerId="ADAL" clId="{E8C2429C-9959-48B9-889B-6A8D7EA530D7}" dt="2019-09-18T04:39:28.430" v="43" actId="2696"/>
        <pc:sldMkLst>
          <pc:docMk/>
          <pc:sldMk cId="2341785565" sldId="11061"/>
        </pc:sldMkLst>
      </pc:sldChg>
      <pc:sldChg chg="add">
        <pc:chgData name="Kyle Marsh" userId="2343bb08-4e4c-4420-b17b-37e98b07279d" providerId="ADAL" clId="{E8C2429C-9959-48B9-889B-6A8D7EA530D7}" dt="2019-09-18T04:35:53.500" v="4"/>
        <pc:sldMkLst>
          <pc:docMk/>
          <pc:sldMk cId="3810280596" sldId="11062"/>
        </pc:sldMkLst>
      </pc:sldChg>
      <pc:sldChg chg="add del">
        <pc:chgData name="Kyle Marsh" userId="2343bb08-4e4c-4420-b17b-37e98b07279d" providerId="ADAL" clId="{E8C2429C-9959-48B9-889B-6A8D7EA530D7}" dt="2019-09-18T04:36:57.810" v="15" actId="2696"/>
        <pc:sldMkLst>
          <pc:docMk/>
          <pc:sldMk cId="39208837" sldId="11063"/>
        </pc:sldMkLst>
      </pc:sldChg>
      <pc:sldChg chg="add del">
        <pc:chgData name="Kyle Marsh" userId="2343bb08-4e4c-4420-b17b-37e98b07279d" providerId="ADAL" clId="{E8C2429C-9959-48B9-889B-6A8D7EA530D7}" dt="2019-09-18T04:37:20.553" v="19" actId="2696"/>
        <pc:sldMkLst>
          <pc:docMk/>
          <pc:sldMk cId="1664640259" sldId="11064"/>
        </pc:sldMkLst>
      </pc:sldChg>
      <pc:sldChg chg="add">
        <pc:chgData name="Kyle Marsh" userId="2343bb08-4e4c-4420-b17b-37e98b07279d" providerId="ADAL" clId="{E8C2429C-9959-48B9-889B-6A8D7EA530D7}" dt="2019-09-18T04:35:53.500" v="4"/>
        <pc:sldMkLst>
          <pc:docMk/>
          <pc:sldMk cId="3183355233" sldId="11065"/>
        </pc:sldMkLst>
      </pc:sldChg>
      <pc:sldChg chg="add del">
        <pc:chgData name="Kyle Marsh" userId="2343bb08-4e4c-4420-b17b-37e98b07279d" providerId="ADAL" clId="{E8C2429C-9959-48B9-889B-6A8D7EA530D7}" dt="2019-09-18T04:36:23.407" v="11" actId="2696"/>
        <pc:sldMkLst>
          <pc:docMk/>
          <pc:sldMk cId="1311364677" sldId="11066"/>
        </pc:sldMkLst>
      </pc:sldChg>
      <pc:sldMasterChg chg="delSldLayout">
        <pc:chgData name="Kyle Marsh" userId="2343bb08-4e4c-4420-b17b-37e98b07279d" providerId="ADAL" clId="{E8C2429C-9959-48B9-889B-6A8D7EA530D7}" dt="2019-09-18T04:39:07.598" v="38" actId="2696"/>
        <pc:sldMasterMkLst>
          <pc:docMk/>
          <pc:sldMasterMk cId="3588427678" sldId="2147484229"/>
        </pc:sldMasterMkLst>
        <pc:sldLayoutChg chg="del">
          <pc:chgData name="Kyle Marsh" userId="2343bb08-4e4c-4420-b17b-37e98b07279d" providerId="ADAL" clId="{E8C2429C-9959-48B9-889B-6A8D7EA530D7}" dt="2019-09-18T04:35:58.787" v="6" actId="2696"/>
          <pc:sldLayoutMkLst>
            <pc:docMk/>
            <pc:sldMasterMk cId="3588427678" sldId="2147484229"/>
            <pc:sldLayoutMk cId="3205280331" sldId="2147484836"/>
          </pc:sldLayoutMkLst>
        </pc:sldLayoutChg>
        <pc:sldLayoutChg chg="del">
          <pc:chgData name="Kyle Marsh" userId="2343bb08-4e4c-4420-b17b-37e98b07279d" providerId="ADAL" clId="{E8C2429C-9959-48B9-889B-6A8D7EA530D7}" dt="2019-09-18T04:39:07.598" v="38" actId="2696"/>
          <pc:sldLayoutMkLst>
            <pc:docMk/>
            <pc:sldMasterMk cId="3588427678" sldId="2147484229"/>
            <pc:sldLayoutMk cId="939380108" sldId="2147484837"/>
          </pc:sldLayoutMkLst>
        </pc:sldLayoutChg>
        <pc:sldLayoutChg chg="del">
          <pc:chgData name="Kyle Marsh" userId="2343bb08-4e4c-4420-b17b-37e98b07279d" providerId="ADAL" clId="{E8C2429C-9959-48B9-889B-6A8D7EA530D7}" dt="2019-09-18T04:37:20.993" v="31" actId="2696"/>
          <pc:sldLayoutMkLst>
            <pc:docMk/>
            <pc:sldMasterMk cId="3588427678" sldId="2147484229"/>
            <pc:sldLayoutMk cId="2321722960" sldId="2147484840"/>
          </pc:sldLayoutMkLst>
        </pc:sldLayoutChg>
        <pc:sldLayoutChg chg="del">
          <pc:chgData name="Kyle Marsh" userId="2343bb08-4e4c-4420-b17b-37e98b07279d" providerId="ADAL" clId="{E8C2429C-9959-48B9-889B-6A8D7EA530D7}" dt="2019-09-18T04:37:20.824" v="27" actId="2696"/>
          <pc:sldLayoutMkLst>
            <pc:docMk/>
            <pc:sldMasterMk cId="3588427678" sldId="2147484229"/>
            <pc:sldLayoutMk cId="2708372069" sldId="2147484841"/>
          </pc:sldLayoutMkLst>
        </pc:sldLayoutChg>
      </pc:sldMasterChg>
    </pc:docChg>
  </pc:docChgLst>
  <pc:docChgLst>
    <pc:chgData name="Matthijs Hoekstra" userId="fc085794-d389-4026-b3a5-4999450b34a6" providerId="ADAL" clId="{68726EB9-B1A1-42BC-A390-643837C8CC24}"/>
    <pc:docChg chg="sldOrd delSection modSection">
      <pc:chgData name="Matthijs Hoekstra" userId="fc085794-d389-4026-b3a5-4999450b34a6" providerId="ADAL" clId="{68726EB9-B1A1-42BC-A390-643837C8CC24}" dt="2019-11-11T02:57:26.727" v="3"/>
      <pc:docMkLst>
        <pc:docMk/>
      </pc:docMkLst>
      <pc:sldChg chg="ord">
        <pc:chgData name="Matthijs Hoekstra" userId="fc085794-d389-4026-b3a5-4999450b34a6" providerId="ADAL" clId="{68726EB9-B1A1-42BC-A390-643837C8CC24}" dt="2019-11-11T02:56:57.525" v="1" actId="20578"/>
        <pc:sldMkLst>
          <pc:docMk/>
          <pc:sldMk cId="1869999325" sldId="1861"/>
        </pc:sldMkLst>
      </pc:sldChg>
      <pc:sldChg chg="delCm">
        <pc:chgData name="Matthijs Hoekstra" userId="fc085794-d389-4026-b3a5-4999450b34a6" providerId="ADAL" clId="{68726EB9-B1A1-42BC-A390-643837C8CC24}" dt="2019-11-11T02:57:26.727" v="3"/>
        <pc:sldMkLst>
          <pc:docMk/>
          <pc:sldMk cId="104133432" sldId="11717"/>
        </pc:sldMkLst>
      </pc:sldChg>
    </pc:docChg>
  </pc:docChgLst>
  <pc:docChgLst>
    <pc:chgData name="Kyle Marsh" userId="2343bb08-4e4c-4420-b17b-37e98b07279d" providerId="ADAL" clId="{9E80EF38-0CBB-45DF-B351-19EF393D55B5}"/>
    <pc:docChg chg="undo custSel addSld delSld modSld addSection delSection modSection">
      <pc:chgData name="Kyle Marsh" userId="2343bb08-4e4c-4420-b17b-37e98b07279d" providerId="ADAL" clId="{9E80EF38-0CBB-45DF-B351-19EF393D55B5}" dt="2020-05-21T14:26:50.751" v="48" actId="47"/>
      <pc:docMkLst>
        <pc:docMk/>
      </pc:docMkLst>
      <pc:sldChg chg="add del">
        <pc:chgData name="Kyle Marsh" userId="2343bb08-4e4c-4420-b17b-37e98b07279d" providerId="ADAL" clId="{9E80EF38-0CBB-45DF-B351-19EF393D55B5}" dt="2020-05-21T06:27:42.130" v="47" actId="47"/>
        <pc:sldMkLst>
          <pc:docMk/>
          <pc:sldMk cId="776115370" sldId="259"/>
        </pc:sldMkLst>
      </pc:sldChg>
      <pc:sldChg chg="del">
        <pc:chgData name="Kyle Marsh" userId="2343bb08-4e4c-4420-b17b-37e98b07279d" providerId="ADAL" clId="{9E80EF38-0CBB-45DF-B351-19EF393D55B5}" dt="2020-05-21T06:27:17.148" v="44" actId="47"/>
        <pc:sldMkLst>
          <pc:docMk/>
          <pc:sldMk cId="16476020" sldId="278"/>
        </pc:sldMkLst>
      </pc:sldChg>
      <pc:sldChg chg="del">
        <pc:chgData name="Kyle Marsh" userId="2343bb08-4e4c-4420-b17b-37e98b07279d" providerId="ADAL" clId="{9E80EF38-0CBB-45DF-B351-19EF393D55B5}" dt="2020-05-21T06:27:15.417" v="43" actId="47"/>
        <pc:sldMkLst>
          <pc:docMk/>
          <pc:sldMk cId="1097412889" sldId="283"/>
        </pc:sldMkLst>
      </pc:sldChg>
      <pc:sldChg chg="del">
        <pc:chgData name="Kyle Marsh" userId="2343bb08-4e4c-4420-b17b-37e98b07279d" providerId="ADAL" clId="{9E80EF38-0CBB-45DF-B351-19EF393D55B5}" dt="2020-05-21T06:26:48.836" v="38" actId="47"/>
        <pc:sldMkLst>
          <pc:docMk/>
          <pc:sldMk cId="469185927" sldId="1581"/>
        </pc:sldMkLst>
      </pc:sldChg>
      <pc:sldChg chg="del">
        <pc:chgData name="Kyle Marsh" userId="2343bb08-4e4c-4420-b17b-37e98b07279d" providerId="ADAL" clId="{9E80EF38-0CBB-45DF-B351-19EF393D55B5}" dt="2020-05-21T06:26:51.987" v="40" actId="47"/>
        <pc:sldMkLst>
          <pc:docMk/>
          <pc:sldMk cId="4031197324" sldId="1641"/>
        </pc:sldMkLst>
      </pc:sldChg>
      <pc:sldChg chg="del">
        <pc:chgData name="Kyle Marsh" userId="2343bb08-4e4c-4420-b17b-37e98b07279d" providerId="ADAL" clId="{9E80EF38-0CBB-45DF-B351-19EF393D55B5}" dt="2020-05-21T06:26:50.149" v="39" actId="47"/>
        <pc:sldMkLst>
          <pc:docMk/>
          <pc:sldMk cId="4221928025" sldId="1642"/>
        </pc:sldMkLst>
      </pc:sldChg>
      <pc:sldChg chg="del">
        <pc:chgData name="Kyle Marsh" userId="2343bb08-4e4c-4420-b17b-37e98b07279d" providerId="ADAL" clId="{9E80EF38-0CBB-45DF-B351-19EF393D55B5}" dt="2020-05-21T06:26:54.854" v="42" actId="47"/>
        <pc:sldMkLst>
          <pc:docMk/>
          <pc:sldMk cId="3304024595" sldId="1644"/>
        </pc:sldMkLst>
      </pc:sldChg>
      <pc:sldChg chg="del">
        <pc:chgData name="Kyle Marsh" userId="2343bb08-4e4c-4420-b17b-37e98b07279d" providerId="ADAL" clId="{9E80EF38-0CBB-45DF-B351-19EF393D55B5}" dt="2020-05-21T06:26:53.592" v="41" actId="47"/>
        <pc:sldMkLst>
          <pc:docMk/>
          <pc:sldMk cId="3438577366" sldId="1646"/>
        </pc:sldMkLst>
      </pc:sldChg>
      <pc:sldChg chg="modSp mod">
        <pc:chgData name="Kyle Marsh" userId="2343bb08-4e4c-4420-b17b-37e98b07279d" providerId="ADAL" clId="{9E80EF38-0CBB-45DF-B351-19EF393D55B5}" dt="2020-05-21T05:55:23.246" v="11" actId="20577"/>
        <pc:sldMkLst>
          <pc:docMk/>
          <pc:sldMk cId="1869999325" sldId="1861"/>
        </pc:sldMkLst>
        <pc:spChg chg="mod">
          <ac:chgData name="Kyle Marsh" userId="2343bb08-4e4c-4420-b17b-37e98b07279d" providerId="ADAL" clId="{9E80EF38-0CBB-45DF-B351-19EF393D55B5}" dt="2020-05-21T05:55:23.246" v="11" actId="20577"/>
          <ac:spMkLst>
            <pc:docMk/>
            <pc:sldMk cId="1869999325" sldId="1861"/>
            <ac:spMk id="6" creationId="{ACBB8B40-F3D1-4331-B430-E127860A693D}"/>
          </ac:spMkLst>
        </pc:spChg>
      </pc:sldChg>
      <pc:sldChg chg="add del">
        <pc:chgData name="Kyle Marsh" userId="2343bb08-4e4c-4420-b17b-37e98b07279d" providerId="ADAL" clId="{9E80EF38-0CBB-45DF-B351-19EF393D55B5}" dt="2020-05-21T14:26:50.751" v="48" actId="47"/>
        <pc:sldMkLst>
          <pc:docMk/>
          <pc:sldMk cId="1493489515" sldId="2924"/>
        </pc:sldMkLst>
      </pc:sldChg>
      <pc:sldChg chg="add del">
        <pc:chgData name="Kyle Marsh" userId="2343bb08-4e4c-4420-b17b-37e98b07279d" providerId="ADAL" clId="{9E80EF38-0CBB-45DF-B351-19EF393D55B5}" dt="2020-05-21T06:26:38.238" v="34" actId="47"/>
        <pc:sldMkLst>
          <pc:docMk/>
          <pc:sldMk cId="3116148657" sldId="6322"/>
        </pc:sldMkLst>
      </pc:sldChg>
      <pc:sldChg chg="del">
        <pc:chgData name="Kyle Marsh" userId="2343bb08-4e4c-4420-b17b-37e98b07279d" providerId="ADAL" clId="{9E80EF38-0CBB-45DF-B351-19EF393D55B5}" dt="2020-05-21T06:26:47.094" v="37" actId="47"/>
        <pc:sldMkLst>
          <pc:docMk/>
          <pc:sldMk cId="3341841339" sldId="11043"/>
        </pc:sldMkLst>
      </pc:sldChg>
      <pc:sldChg chg="del">
        <pc:chgData name="Kyle Marsh" userId="2343bb08-4e4c-4420-b17b-37e98b07279d" providerId="ADAL" clId="{9E80EF38-0CBB-45DF-B351-19EF393D55B5}" dt="2020-05-21T05:54:47.527" v="1" actId="47"/>
        <pc:sldMkLst>
          <pc:docMk/>
          <pc:sldMk cId="2553488884" sldId="11052"/>
        </pc:sldMkLst>
      </pc:sldChg>
      <pc:sldChg chg="del">
        <pc:chgData name="Kyle Marsh" userId="2343bb08-4e4c-4420-b17b-37e98b07279d" providerId="ADAL" clId="{9E80EF38-0CBB-45DF-B351-19EF393D55B5}" dt="2020-05-21T05:58:56.980" v="28" actId="47"/>
        <pc:sldMkLst>
          <pc:docMk/>
          <pc:sldMk cId="1531907374" sldId="11053"/>
        </pc:sldMkLst>
      </pc:sldChg>
      <pc:sldChg chg="add del">
        <pc:chgData name="Kyle Marsh" userId="2343bb08-4e4c-4420-b17b-37e98b07279d" providerId="ADAL" clId="{9E80EF38-0CBB-45DF-B351-19EF393D55B5}" dt="2020-05-21T06:27:39.398" v="46" actId="47"/>
        <pc:sldMkLst>
          <pc:docMk/>
          <pc:sldMk cId="3183355233" sldId="11065"/>
        </pc:sldMkLst>
      </pc:sldChg>
      <pc:sldChg chg="add del">
        <pc:chgData name="Kyle Marsh" userId="2343bb08-4e4c-4420-b17b-37e98b07279d" providerId="ADAL" clId="{9E80EF38-0CBB-45DF-B351-19EF393D55B5}" dt="2020-05-21T06:26:25.022" v="30" actId="47"/>
        <pc:sldMkLst>
          <pc:docMk/>
          <pc:sldMk cId="1487151676" sldId="11646"/>
        </pc:sldMkLst>
      </pc:sldChg>
      <pc:sldChg chg="add del">
        <pc:chgData name="Kyle Marsh" userId="2343bb08-4e4c-4420-b17b-37e98b07279d" providerId="ADAL" clId="{9E80EF38-0CBB-45DF-B351-19EF393D55B5}" dt="2020-05-21T05:58:31.576" v="26"/>
        <pc:sldMkLst>
          <pc:docMk/>
          <pc:sldMk cId="368704840" sldId="11653"/>
        </pc:sldMkLst>
      </pc:sldChg>
      <pc:sldChg chg="add del">
        <pc:chgData name="Kyle Marsh" userId="2343bb08-4e4c-4420-b17b-37e98b07279d" providerId="ADAL" clId="{9E80EF38-0CBB-45DF-B351-19EF393D55B5}" dt="2020-05-21T06:26:28.943" v="31" actId="47"/>
        <pc:sldMkLst>
          <pc:docMk/>
          <pc:sldMk cId="2501325711" sldId="11661"/>
        </pc:sldMkLst>
      </pc:sldChg>
      <pc:sldChg chg="addSp delSp modSp add del mod chgLayout">
        <pc:chgData name="Kyle Marsh" userId="2343bb08-4e4c-4420-b17b-37e98b07279d" providerId="ADAL" clId="{9E80EF38-0CBB-45DF-B351-19EF393D55B5}" dt="2020-05-21T05:58:31.576" v="26"/>
        <pc:sldMkLst>
          <pc:docMk/>
          <pc:sldMk cId="2399893331" sldId="11668"/>
        </pc:sldMkLst>
        <pc:spChg chg="mod">
          <ac:chgData name="Kyle Marsh" userId="2343bb08-4e4c-4420-b17b-37e98b07279d" providerId="ADAL" clId="{9E80EF38-0CBB-45DF-B351-19EF393D55B5}" dt="2020-05-21T05:56:24.697" v="14" actId="207"/>
          <ac:spMkLst>
            <pc:docMk/>
            <pc:sldMk cId="2399893331" sldId="11668"/>
            <ac:spMk id="2" creationId="{74FC1AF0-10E3-4B07-829E-528320BB05B4}"/>
          </ac:spMkLst>
        </pc:spChg>
        <pc:spChg chg="add del mod ord">
          <ac:chgData name="Kyle Marsh" userId="2343bb08-4e4c-4420-b17b-37e98b07279d" providerId="ADAL" clId="{9E80EF38-0CBB-45DF-B351-19EF393D55B5}" dt="2020-05-21T05:56:03.722" v="13" actId="700"/>
          <ac:spMkLst>
            <pc:docMk/>
            <pc:sldMk cId="2399893331" sldId="11668"/>
            <ac:spMk id="3" creationId="{582A775B-AA50-4133-BAA9-1B0F15F1E19E}"/>
          </ac:spMkLst>
        </pc:spChg>
      </pc:sldChg>
      <pc:sldChg chg="add del">
        <pc:chgData name="Kyle Marsh" userId="2343bb08-4e4c-4420-b17b-37e98b07279d" providerId="ADAL" clId="{9E80EF38-0CBB-45DF-B351-19EF393D55B5}" dt="2020-05-21T05:58:31.576" v="26"/>
        <pc:sldMkLst>
          <pc:docMk/>
          <pc:sldMk cId="2796548640" sldId="11671"/>
        </pc:sldMkLst>
      </pc:sldChg>
      <pc:sldChg chg="add del">
        <pc:chgData name="Kyle Marsh" userId="2343bb08-4e4c-4420-b17b-37e98b07279d" providerId="ADAL" clId="{9E80EF38-0CBB-45DF-B351-19EF393D55B5}" dt="2020-05-21T05:58:31.576" v="26"/>
        <pc:sldMkLst>
          <pc:docMk/>
          <pc:sldMk cId="2339878054" sldId="11678"/>
        </pc:sldMkLst>
      </pc:sldChg>
      <pc:sldChg chg="add del">
        <pc:chgData name="Kyle Marsh" userId="2343bb08-4e4c-4420-b17b-37e98b07279d" providerId="ADAL" clId="{9E80EF38-0CBB-45DF-B351-19EF393D55B5}" dt="2020-05-21T05:58:31.576" v="26"/>
        <pc:sldMkLst>
          <pc:docMk/>
          <pc:sldMk cId="394684625" sldId="11679"/>
        </pc:sldMkLst>
      </pc:sldChg>
      <pc:sldChg chg="add del">
        <pc:chgData name="Kyle Marsh" userId="2343bb08-4e4c-4420-b17b-37e98b07279d" providerId="ADAL" clId="{9E80EF38-0CBB-45DF-B351-19EF393D55B5}" dt="2020-05-21T05:58:31.576" v="26"/>
        <pc:sldMkLst>
          <pc:docMk/>
          <pc:sldMk cId="2061420801" sldId="11680"/>
        </pc:sldMkLst>
      </pc:sldChg>
      <pc:sldChg chg="addSp delSp modSp add del mod">
        <pc:chgData name="Kyle Marsh" userId="2343bb08-4e4c-4420-b17b-37e98b07279d" providerId="ADAL" clId="{9E80EF38-0CBB-45DF-B351-19EF393D55B5}" dt="2020-05-21T05:58:31.576" v="26"/>
        <pc:sldMkLst>
          <pc:docMk/>
          <pc:sldMk cId="3736876230" sldId="11681"/>
        </pc:sldMkLst>
        <pc:spChg chg="add mod">
          <ac:chgData name="Kyle Marsh" userId="2343bb08-4e4c-4420-b17b-37e98b07279d" providerId="ADAL" clId="{9E80EF38-0CBB-45DF-B351-19EF393D55B5}" dt="2020-05-21T05:57:03.603" v="17"/>
          <ac:spMkLst>
            <pc:docMk/>
            <pc:sldMk cId="3736876230" sldId="11681"/>
            <ac:spMk id="30" creationId="{02FFE835-D226-464B-9AC1-47BC509828A2}"/>
          </ac:spMkLst>
        </pc:spChg>
        <pc:spChg chg="del">
          <ac:chgData name="Kyle Marsh" userId="2343bb08-4e4c-4420-b17b-37e98b07279d" providerId="ADAL" clId="{9E80EF38-0CBB-45DF-B351-19EF393D55B5}" dt="2020-05-21T05:57:02.679" v="16" actId="478"/>
          <ac:spMkLst>
            <pc:docMk/>
            <pc:sldMk cId="3736876230" sldId="11681"/>
            <ac:spMk id="32" creationId="{58D32565-2D69-49DF-A34E-7930E9B20FA4}"/>
          </ac:spMkLst>
        </pc:spChg>
      </pc:sldChg>
      <pc:sldChg chg="add del">
        <pc:chgData name="Kyle Marsh" userId="2343bb08-4e4c-4420-b17b-37e98b07279d" providerId="ADAL" clId="{9E80EF38-0CBB-45DF-B351-19EF393D55B5}" dt="2020-05-21T05:58:31.576" v="26"/>
        <pc:sldMkLst>
          <pc:docMk/>
          <pc:sldMk cId="3655474746" sldId="11682"/>
        </pc:sldMkLst>
      </pc:sldChg>
      <pc:sldChg chg="modSp add del">
        <pc:chgData name="Kyle Marsh" userId="2343bb08-4e4c-4420-b17b-37e98b07279d" providerId="ADAL" clId="{9E80EF38-0CBB-45DF-B351-19EF393D55B5}" dt="2020-05-21T05:58:31.576" v="26"/>
        <pc:sldMkLst>
          <pc:docMk/>
          <pc:sldMk cId="60820962" sldId="11683"/>
        </pc:sldMkLst>
        <pc:spChg chg="mod">
          <ac:chgData name="Kyle Marsh" userId="2343bb08-4e4c-4420-b17b-37e98b07279d" providerId="ADAL" clId="{9E80EF38-0CBB-45DF-B351-19EF393D55B5}" dt="2020-05-21T05:56:51.044" v="15" actId="207"/>
          <ac:spMkLst>
            <pc:docMk/>
            <pc:sldMk cId="60820962" sldId="11683"/>
            <ac:spMk id="3" creationId="{7DD1BC6E-C9F7-4D20-9AAF-17E3AEAE12B0}"/>
          </ac:spMkLst>
        </pc:spChg>
      </pc:sldChg>
      <pc:sldChg chg="add del">
        <pc:chgData name="Kyle Marsh" userId="2343bb08-4e4c-4420-b17b-37e98b07279d" providerId="ADAL" clId="{9E80EF38-0CBB-45DF-B351-19EF393D55B5}" dt="2020-05-21T05:58:31.576" v="26"/>
        <pc:sldMkLst>
          <pc:docMk/>
          <pc:sldMk cId="82885195" sldId="11684"/>
        </pc:sldMkLst>
      </pc:sldChg>
      <pc:sldChg chg="add del">
        <pc:chgData name="Kyle Marsh" userId="2343bb08-4e4c-4420-b17b-37e98b07279d" providerId="ADAL" clId="{9E80EF38-0CBB-45DF-B351-19EF393D55B5}" dt="2020-05-21T05:58:31.576" v="26"/>
        <pc:sldMkLst>
          <pc:docMk/>
          <pc:sldMk cId="3636728138" sldId="11685"/>
        </pc:sldMkLst>
      </pc:sldChg>
      <pc:sldChg chg="add del">
        <pc:chgData name="Kyle Marsh" userId="2343bb08-4e4c-4420-b17b-37e98b07279d" providerId="ADAL" clId="{9E80EF38-0CBB-45DF-B351-19EF393D55B5}" dt="2020-05-21T05:58:31.576" v="26"/>
        <pc:sldMkLst>
          <pc:docMk/>
          <pc:sldMk cId="2154250505" sldId="11687"/>
        </pc:sldMkLst>
      </pc:sldChg>
      <pc:sldChg chg="add del">
        <pc:chgData name="Kyle Marsh" userId="2343bb08-4e4c-4420-b17b-37e98b07279d" providerId="ADAL" clId="{9E80EF38-0CBB-45DF-B351-19EF393D55B5}" dt="2020-05-21T05:58:31.576" v="26"/>
        <pc:sldMkLst>
          <pc:docMk/>
          <pc:sldMk cId="2845280526" sldId="11688"/>
        </pc:sldMkLst>
      </pc:sldChg>
      <pc:sldChg chg="add del">
        <pc:chgData name="Kyle Marsh" userId="2343bb08-4e4c-4420-b17b-37e98b07279d" providerId="ADAL" clId="{9E80EF38-0CBB-45DF-B351-19EF393D55B5}" dt="2020-05-21T05:58:31.576" v="26"/>
        <pc:sldMkLst>
          <pc:docMk/>
          <pc:sldMk cId="3002995536" sldId="11689"/>
        </pc:sldMkLst>
      </pc:sldChg>
      <pc:sldChg chg="add del">
        <pc:chgData name="Kyle Marsh" userId="2343bb08-4e4c-4420-b17b-37e98b07279d" providerId="ADAL" clId="{9E80EF38-0CBB-45DF-B351-19EF393D55B5}" dt="2020-05-21T05:58:31.576" v="26"/>
        <pc:sldMkLst>
          <pc:docMk/>
          <pc:sldMk cId="917401093" sldId="11690"/>
        </pc:sldMkLst>
      </pc:sldChg>
      <pc:sldChg chg="add del">
        <pc:chgData name="Kyle Marsh" userId="2343bb08-4e4c-4420-b17b-37e98b07279d" providerId="ADAL" clId="{9E80EF38-0CBB-45DF-B351-19EF393D55B5}" dt="2020-05-21T05:58:31.576" v="26"/>
        <pc:sldMkLst>
          <pc:docMk/>
          <pc:sldMk cId="956468990" sldId="11691"/>
        </pc:sldMkLst>
      </pc:sldChg>
      <pc:sldChg chg="add del">
        <pc:chgData name="Kyle Marsh" userId="2343bb08-4e4c-4420-b17b-37e98b07279d" providerId="ADAL" clId="{9E80EF38-0CBB-45DF-B351-19EF393D55B5}" dt="2020-05-21T05:58:31.576" v="26"/>
        <pc:sldMkLst>
          <pc:docMk/>
          <pc:sldMk cId="288126702" sldId="11692"/>
        </pc:sldMkLst>
      </pc:sldChg>
      <pc:sldChg chg="add del">
        <pc:chgData name="Kyle Marsh" userId="2343bb08-4e4c-4420-b17b-37e98b07279d" providerId="ADAL" clId="{9E80EF38-0CBB-45DF-B351-19EF393D55B5}" dt="2020-05-21T06:26:36.186" v="32" actId="47"/>
        <pc:sldMkLst>
          <pc:docMk/>
          <pc:sldMk cId="3223243655" sldId="11694"/>
        </pc:sldMkLst>
      </pc:sldChg>
      <pc:sldChg chg="modSp add del mod">
        <pc:chgData name="Kyle Marsh" userId="2343bb08-4e4c-4420-b17b-37e98b07279d" providerId="ADAL" clId="{9E80EF38-0CBB-45DF-B351-19EF393D55B5}" dt="2020-05-21T06:04:07.641" v="29" actId="6549"/>
        <pc:sldMkLst>
          <pc:docMk/>
          <pc:sldMk cId="2228432591" sldId="11695"/>
        </pc:sldMkLst>
        <pc:spChg chg="mod">
          <ac:chgData name="Kyle Marsh" userId="2343bb08-4e4c-4420-b17b-37e98b07279d" providerId="ADAL" clId="{9E80EF38-0CBB-45DF-B351-19EF393D55B5}" dt="2020-05-21T06:04:07.641" v="29" actId="6549"/>
          <ac:spMkLst>
            <pc:docMk/>
            <pc:sldMk cId="2228432591" sldId="11695"/>
            <ac:spMk id="2" creationId="{BF1EB1EF-E43B-4A57-BCF1-3370A950F7DD}"/>
          </ac:spMkLst>
        </pc:spChg>
      </pc:sldChg>
      <pc:sldChg chg="add del">
        <pc:chgData name="Kyle Marsh" userId="2343bb08-4e4c-4420-b17b-37e98b07279d" providerId="ADAL" clId="{9E80EF38-0CBB-45DF-B351-19EF393D55B5}" dt="2020-05-21T05:58:31.576" v="26"/>
        <pc:sldMkLst>
          <pc:docMk/>
          <pc:sldMk cId="736464335" sldId="11700"/>
        </pc:sldMkLst>
      </pc:sldChg>
      <pc:sldChg chg="add del">
        <pc:chgData name="Kyle Marsh" userId="2343bb08-4e4c-4420-b17b-37e98b07279d" providerId="ADAL" clId="{9E80EF38-0CBB-45DF-B351-19EF393D55B5}" dt="2020-05-21T05:58:31.576" v="26"/>
        <pc:sldMkLst>
          <pc:docMk/>
          <pc:sldMk cId="4118773733" sldId="11712"/>
        </pc:sldMkLst>
      </pc:sldChg>
      <pc:sldChg chg="add">
        <pc:chgData name="Kyle Marsh" userId="2343bb08-4e4c-4420-b17b-37e98b07279d" providerId="ADAL" clId="{9E80EF38-0CBB-45DF-B351-19EF393D55B5}" dt="2020-05-21T00:26:50.368" v="0"/>
        <pc:sldMkLst>
          <pc:docMk/>
          <pc:sldMk cId="4011856729" sldId="11714"/>
        </pc:sldMkLst>
      </pc:sldChg>
      <pc:sldChg chg="addSp delSp modSp del">
        <pc:chgData name="Kyle Marsh" userId="2343bb08-4e4c-4420-b17b-37e98b07279d" providerId="ADAL" clId="{9E80EF38-0CBB-45DF-B351-19EF393D55B5}" dt="2020-05-21T05:58:51.163" v="27" actId="47"/>
        <pc:sldMkLst>
          <pc:docMk/>
          <pc:sldMk cId="968968150" sldId="11715"/>
        </pc:sldMkLst>
        <pc:spChg chg="add del mod">
          <ac:chgData name="Kyle Marsh" userId="2343bb08-4e4c-4420-b17b-37e98b07279d" providerId="ADAL" clId="{9E80EF38-0CBB-45DF-B351-19EF393D55B5}" dt="2020-05-21T05:58:10.980" v="23"/>
          <ac:spMkLst>
            <pc:docMk/>
            <pc:sldMk cId="968968150" sldId="11715"/>
            <ac:spMk id="137" creationId="{1549EB79-D27E-42A2-A0BD-327D8ED41C80}"/>
          </ac:spMkLst>
        </pc:spChg>
      </pc:sldChg>
      <pc:sldChg chg="del">
        <pc:chgData name="Kyle Marsh" userId="2343bb08-4e4c-4420-b17b-37e98b07279d" providerId="ADAL" clId="{9E80EF38-0CBB-45DF-B351-19EF393D55B5}" dt="2020-05-21T05:58:00.647" v="19" actId="47"/>
        <pc:sldMkLst>
          <pc:docMk/>
          <pc:sldMk cId="104133432" sldId="11717"/>
        </pc:sldMkLst>
      </pc:sldChg>
      <pc:sldChg chg="add del setBg">
        <pc:chgData name="Kyle Marsh" userId="2343bb08-4e4c-4420-b17b-37e98b07279d" providerId="ADAL" clId="{9E80EF38-0CBB-45DF-B351-19EF393D55B5}" dt="2020-05-21T06:26:43.490" v="36" actId="47"/>
        <pc:sldMkLst>
          <pc:docMk/>
          <pc:sldMk cId="84014772" sldId="11725"/>
        </pc:sldMkLst>
      </pc:sldChg>
      <pc:sldChg chg="add del">
        <pc:chgData name="Kyle Marsh" userId="2343bb08-4e4c-4420-b17b-37e98b07279d" providerId="ADAL" clId="{9E80EF38-0CBB-45DF-B351-19EF393D55B5}" dt="2020-05-21T05:58:31.576" v="26"/>
        <pc:sldMkLst>
          <pc:docMk/>
          <pc:sldMk cId="3870867209" sldId="11727"/>
        </pc:sldMkLst>
      </pc:sldChg>
      <pc:sldChg chg="add del">
        <pc:chgData name="Kyle Marsh" userId="2343bb08-4e4c-4420-b17b-37e98b07279d" providerId="ADAL" clId="{9E80EF38-0CBB-45DF-B351-19EF393D55B5}" dt="2020-05-21T05:58:31.576" v="26"/>
        <pc:sldMkLst>
          <pc:docMk/>
          <pc:sldMk cId="1972554559" sldId="11728"/>
        </pc:sldMkLst>
      </pc:sldChg>
      <pc:sldChg chg="add del">
        <pc:chgData name="Kyle Marsh" userId="2343bb08-4e4c-4420-b17b-37e98b07279d" providerId="ADAL" clId="{9E80EF38-0CBB-45DF-B351-19EF393D55B5}" dt="2020-05-21T05:58:31.576" v="26"/>
        <pc:sldMkLst>
          <pc:docMk/>
          <pc:sldMk cId="2632501032" sldId="11730"/>
        </pc:sldMkLst>
      </pc:sldChg>
      <pc:sldChg chg="add del">
        <pc:chgData name="Kyle Marsh" userId="2343bb08-4e4c-4420-b17b-37e98b07279d" providerId="ADAL" clId="{9E80EF38-0CBB-45DF-B351-19EF393D55B5}" dt="2020-05-21T06:26:37.220" v="33" actId="47"/>
        <pc:sldMkLst>
          <pc:docMk/>
          <pc:sldMk cId="3748902718" sldId="11731"/>
        </pc:sldMkLst>
      </pc:sldChg>
      <pc:sldChg chg="add del">
        <pc:chgData name="Kyle Marsh" userId="2343bb08-4e4c-4420-b17b-37e98b07279d" providerId="ADAL" clId="{9E80EF38-0CBB-45DF-B351-19EF393D55B5}" dt="2020-05-21T06:26:39.858" v="35" actId="47"/>
        <pc:sldMkLst>
          <pc:docMk/>
          <pc:sldMk cId="2510495561" sldId="11732"/>
        </pc:sldMkLst>
      </pc:sldChg>
      <pc:sldChg chg="add del">
        <pc:chgData name="Kyle Marsh" userId="2343bb08-4e4c-4420-b17b-37e98b07279d" providerId="ADAL" clId="{9E80EF38-0CBB-45DF-B351-19EF393D55B5}" dt="2020-05-21T05:58:31.576" v="26"/>
        <pc:sldMkLst>
          <pc:docMk/>
          <pc:sldMk cId="428387987" sldId="11734"/>
        </pc:sldMkLst>
      </pc:sldChg>
      <pc:sldChg chg="add del">
        <pc:chgData name="Kyle Marsh" userId="2343bb08-4e4c-4420-b17b-37e98b07279d" providerId="ADAL" clId="{9E80EF38-0CBB-45DF-B351-19EF393D55B5}" dt="2020-05-21T05:58:31.576" v="26"/>
        <pc:sldMkLst>
          <pc:docMk/>
          <pc:sldMk cId="2569547857" sldId="11735"/>
        </pc:sldMkLst>
      </pc:sldChg>
      <pc:sldChg chg="add del">
        <pc:chgData name="Kyle Marsh" userId="2343bb08-4e4c-4420-b17b-37e98b07279d" providerId="ADAL" clId="{9E80EF38-0CBB-45DF-B351-19EF393D55B5}" dt="2020-05-21T05:58:31.576" v="26"/>
        <pc:sldMkLst>
          <pc:docMk/>
          <pc:sldMk cId="3555271115" sldId="11737"/>
        </pc:sldMkLst>
      </pc:sldChg>
      <pc:sldChg chg="add del">
        <pc:chgData name="Kyle Marsh" userId="2343bb08-4e4c-4420-b17b-37e98b07279d" providerId="ADAL" clId="{9E80EF38-0CBB-45DF-B351-19EF393D55B5}" dt="2020-05-21T05:58:31.576" v="26"/>
        <pc:sldMkLst>
          <pc:docMk/>
          <pc:sldMk cId="2938611118" sldId="11738"/>
        </pc:sldMkLst>
      </pc:sldChg>
      <pc:sldMasterChg chg="addSldLayout delSldLayout">
        <pc:chgData name="Kyle Marsh" userId="2343bb08-4e4c-4420-b17b-37e98b07279d" providerId="ADAL" clId="{9E80EF38-0CBB-45DF-B351-19EF393D55B5}" dt="2020-05-21T06:27:42.130" v="47" actId="47"/>
        <pc:sldMasterMkLst>
          <pc:docMk/>
          <pc:sldMasterMk cId="3588427678" sldId="2147484229"/>
        </pc:sldMasterMkLst>
        <pc:sldLayoutChg chg="add del">
          <pc:chgData name="Kyle Marsh" userId="2343bb08-4e4c-4420-b17b-37e98b07279d" providerId="ADAL" clId="{9E80EF38-0CBB-45DF-B351-19EF393D55B5}" dt="2020-05-21T06:27:42.130" v="47" actId="47"/>
          <pc:sldLayoutMkLst>
            <pc:docMk/>
            <pc:sldMasterMk cId="3588427678" sldId="2147484229"/>
            <pc:sldLayoutMk cId="2166119275" sldId="2147484839"/>
          </pc:sldLayoutMkLst>
        </pc:sldLayoutChg>
        <pc:sldLayoutChg chg="del">
          <pc:chgData name="Kyle Marsh" userId="2343bb08-4e4c-4420-b17b-37e98b07279d" providerId="ADAL" clId="{9E80EF38-0CBB-45DF-B351-19EF393D55B5}" dt="2020-05-21T05:57:42.540" v="18" actId="47"/>
          <pc:sldLayoutMkLst>
            <pc:docMk/>
            <pc:sldMasterMk cId="3588427678" sldId="2147484229"/>
            <pc:sldLayoutMk cId="2421456008" sldId="2147484840"/>
          </pc:sldLayoutMkLst>
        </pc:sldLayoutChg>
      </pc:sldMasterChg>
      <pc:sldMasterChg chg="delSldLayout">
        <pc:chgData name="Kyle Marsh" userId="2343bb08-4e4c-4420-b17b-37e98b07279d" providerId="ADAL" clId="{9E80EF38-0CBB-45DF-B351-19EF393D55B5}" dt="2020-05-21T06:26:38.238" v="34" actId="47"/>
        <pc:sldMasterMkLst>
          <pc:docMk/>
          <pc:sldMasterMk cId="2483057231" sldId="2147484840"/>
        </pc:sldMasterMkLst>
        <pc:sldLayoutChg chg="del">
          <pc:chgData name="Kyle Marsh" userId="2343bb08-4e4c-4420-b17b-37e98b07279d" providerId="ADAL" clId="{9E80EF38-0CBB-45DF-B351-19EF393D55B5}" dt="2020-05-21T06:26:25.022" v="30" actId="47"/>
          <pc:sldLayoutMkLst>
            <pc:docMk/>
            <pc:sldMasterMk cId="2483057231" sldId="2147484840"/>
            <pc:sldLayoutMk cId="1685129054" sldId="2147484873"/>
          </pc:sldLayoutMkLst>
        </pc:sldLayoutChg>
        <pc:sldLayoutChg chg="del">
          <pc:chgData name="Kyle Marsh" userId="2343bb08-4e4c-4420-b17b-37e98b07279d" providerId="ADAL" clId="{9E80EF38-0CBB-45DF-B351-19EF393D55B5}" dt="2020-05-21T06:26:38.238" v="34" actId="47"/>
          <pc:sldLayoutMkLst>
            <pc:docMk/>
            <pc:sldMasterMk cId="2483057231" sldId="2147484840"/>
            <pc:sldLayoutMk cId="2786820868" sldId="2147484874"/>
          </pc:sldLayoutMkLst>
        </pc:sldLayoutChg>
      </pc:sldMasterChg>
    </pc:docChg>
  </pc:docChgLst>
  <pc:docChgLst>
    <pc:chgData name="Kyle Marsh" userId="3761179bd2a6b294" providerId="LiveId" clId="{165FC262-827D-4C1D-AACB-B63460B26BBC}"/>
    <pc:docChg chg="delSld modSld sldOrd modSection">
      <pc:chgData name="Kyle Marsh" userId="3761179bd2a6b294" providerId="LiveId" clId="{165FC262-827D-4C1D-AACB-B63460B26BBC}" dt="2019-09-18T19:32:50.233" v="1" actId="2696"/>
      <pc:docMkLst>
        <pc:docMk/>
      </pc:docMkLst>
      <pc:sldChg chg="ord">
        <pc:chgData name="Kyle Marsh" userId="3761179bd2a6b294" providerId="LiveId" clId="{165FC262-827D-4C1D-AACB-B63460B26BBC}" dt="2019-09-18T19:32:44.881" v="0"/>
        <pc:sldMkLst>
          <pc:docMk/>
          <pc:sldMk cId="4196549597" sldId="1965"/>
        </pc:sldMkLst>
      </pc:sldChg>
      <pc:sldChg chg="del">
        <pc:chgData name="Kyle Marsh" userId="3761179bd2a6b294" providerId="LiveId" clId="{165FC262-827D-4C1D-AACB-B63460B26BBC}" dt="2019-09-18T19:32:50.233" v="1" actId="2696"/>
        <pc:sldMkLst>
          <pc:docMk/>
          <pc:sldMk cId="803496053" sldId="2595"/>
        </pc:sldMkLst>
      </pc:sldChg>
    </pc:docChg>
  </pc:docChgLst>
  <pc:docChgLst>
    <pc:chgData name="Matthijs Hoekstra" userId="fc085794-d389-4026-b3a5-4999450b34a6" providerId="ADAL" clId="{0F80077C-3531-42E1-8EB3-52DA586AB6C1}"/>
    <pc:docChg chg="modSld modMainMaster">
      <pc:chgData name="Matthijs Hoekstra" userId="fc085794-d389-4026-b3a5-4999450b34a6" providerId="ADAL" clId="{0F80077C-3531-42E1-8EB3-52DA586AB6C1}" dt="2019-12-02T00:46:59.107" v="4" actId="22"/>
      <pc:docMkLst>
        <pc:docMk/>
      </pc:docMkLst>
      <pc:sldChg chg="addSp modSp mod">
        <pc:chgData name="Matthijs Hoekstra" userId="fc085794-d389-4026-b3a5-4999450b34a6" providerId="ADAL" clId="{0F80077C-3531-42E1-8EB3-52DA586AB6C1}" dt="2019-12-02T00:46:41.898" v="3"/>
        <pc:sldMkLst>
          <pc:docMk/>
          <pc:sldMk cId="1869999325" sldId="1861"/>
        </pc:sldMkLst>
        <pc:spChg chg="add mod">
          <ac:chgData name="Matthijs Hoekstra" userId="fc085794-d389-4026-b3a5-4999450b34a6" providerId="ADAL" clId="{0F80077C-3531-42E1-8EB3-52DA586AB6C1}" dt="2019-12-02T00:46:41.898" v="3"/>
          <ac:spMkLst>
            <pc:docMk/>
            <pc:sldMk cId="1869999325" sldId="1861"/>
            <ac:spMk id="4" creationId="{ACDDDDE6-F7A7-4D5D-94CB-36A91DACB5D8}"/>
          </ac:spMkLst>
        </pc:spChg>
      </pc:sldChg>
      <pc:sldMasterChg chg="addSp mod">
        <pc:chgData name="Matthijs Hoekstra" userId="fc085794-d389-4026-b3a5-4999450b34a6" providerId="ADAL" clId="{0F80077C-3531-42E1-8EB3-52DA586AB6C1}" dt="2019-12-02T00:46:59.107" v="4" actId="22"/>
        <pc:sldMasterMkLst>
          <pc:docMk/>
          <pc:sldMasterMk cId="3588427678" sldId="2147484229"/>
        </pc:sldMasterMkLst>
        <pc:spChg chg="add">
          <ac:chgData name="Matthijs Hoekstra" userId="fc085794-d389-4026-b3a5-4999450b34a6" providerId="ADAL" clId="{0F80077C-3531-42E1-8EB3-52DA586AB6C1}" dt="2019-12-02T00:46:59.107" v="4" actId="22"/>
          <ac:spMkLst>
            <pc:docMk/>
            <pc:sldMasterMk cId="3588427678" sldId="2147484229"/>
            <ac:spMk id="5" creationId="{7DE1C002-F396-49D0-8E69-C06CE05D9A24}"/>
          </ac:spMkLst>
        </pc:spChg>
      </pc:sldMasterChg>
    </pc:docChg>
  </pc:docChgLst>
  <pc:docChgLst>
    <pc:chgData name="Kyle Marsh" userId="2343bb08-4e4c-4420-b17b-37e98b07279d" providerId="ADAL" clId="{7CE1BD9F-0FFB-4F51-ADD3-0EE302B122DE}"/>
    <pc:docChg chg="addSld delSld modSld sldOrd modSection">
      <pc:chgData name="Kyle Marsh" userId="2343bb08-4e4c-4420-b17b-37e98b07279d" providerId="ADAL" clId="{7CE1BD9F-0FFB-4F51-ADD3-0EE302B122DE}" dt="2019-11-03T11:33:46.488" v="27"/>
      <pc:docMkLst>
        <pc:docMk/>
      </pc:docMkLst>
      <pc:sldChg chg="add">
        <pc:chgData name="Kyle Marsh" userId="2343bb08-4e4c-4420-b17b-37e98b07279d" providerId="ADAL" clId="{7CE1BD9F-0FFB-4F51-ADD3-0EE302B122DE}" dt="2019-11-03T11:33:46.488" v="27"/>
        <pc:sldMkLst>
          <pc:docMk/>
          <pc:sldMk cId="776115370" sldId="259"/>
        </pc:sldMkLst>
      </pc:sldChg>
      <pc:sldChg chg="del">
        <pc:chgData name="Kyle Marsh" userId="2343bb08-4e4c-4420-b17b-37e98b07279d" providerId="ADAL" clId="{7CE1BD9F-0FFB-4F51-ADD3-0EE302B122DE}" dt="2019-11-03T11:20:28.933" v="0" actId="2696"/>
        <pc:sldMkLst>
          <pc:docMk/>
          <pc:sldMk cId="4196549597" sldId="1965"/>
        </pc:sldMkLst>
      </pc:sldChg>
      <pc:sldChg chg="modSp add">
        <pc:chgData name="Kyle Marsh" userId="2343bb08-4e4c-4420-b17b-37e98b07279d" providerId="ADAL" clId="{7CE1BD9F-0FFB-4F51-ADD3-0EE302B122DE}" dt="2019-11-03T11:31:18.001" v="25" actId="113"/>
        <pc:sldMkLst>
          <pc:docMk/>
          <pc:sldMk cId="1441297511" sldId="1983"/>
        </pc:sldMkLst>
        <pc:spChg chg="mod">
          <ac:chgData name="Kyle Marsh" userId="2343bb08-4e4c-4420-b17b-37e98b07279d" providerId="ADAL" clId="{7CE1BD9F-0FFB-4F51-ADD3-0EE302B122DE}" dt="2019-11-03T11:31:06.112" v="24" actId="1076"/>
          <ac:spMkLst>
            <pc:docMk/>
            <pc:sldMk cId="1441297511" sldId="1983"/>
            <ac:spMk id="2" creationId="{DA521C2B-C213-4D5C-B672-40D05C941D29}"/>
          </ac:spMkLst>
        </pc:spChg>
        <pc:spChg chg="mod">
          <ac:chgData name="Kyle Marsh" userId="2343bb08-4e4c-4420-b17b-37e98b07279d" providerId="ADAL" clId="{7CE1BD9F-0FFB-4F51-ADD3-0EE302B122DE}" dt="2019-11-03T11:31:18.001" v="25" actId="113"/>
          <ac:spMkLst>
            <pc:docMk/>
            <pc:sldMk cId="1441297511" sldId="1983"/>
            <ac:spMk id="6" creationId="{B73E2068-F343-4CA8-94A8-38209693BE2B}"/>
          </ac:spMkLst>
        </pc:spChg>
      </pc:sldChg>
      <pc:sldChg chg="del">
        <pc:chgData name="Kyle Marsh" userId="2343bb08-4e4c-4420-b17b-37e98b07279d" providerId="ADAL" clId="{7CE1BD9F-0FFB-4F51-ADD3-0EE302B122DE}" dt="2019-11-03T11:20:31.226" v="1" actId="2696"/>
        <pc:sldMkLst>
          <pc:docMk/>
          <pc:sldMk cId="416555404" sldId="2031"/>
        </pc:sldMkLst>
      </pc:sldChg>
      <pc:sldChg chg="del">
        <pc:chgData name="Kyle Marsh" userId="2343bb08-4e4c-4420-b17b-37e98b07279d" providerId="ADAL" clId="{7CE1BD9F-0FFB-4F51-ADD3-0EE302B122DE}" dt="2019-11-03T11:29:40.360" v="11" actId="2696"/>
        <pc:sldMkLst>
          <pc:docMk/>
          <pc:sldMk cId="1486652804" sldId="2273"/>
        </pc:sldMkLst>
      </pc:sldChg>
      <pc:sldChg chg="del">
        <pc:chgData name="Kyle Marsh" userId="2343bb08-4e4c-4420-b17b-37e98b07279d" providerId="ADAL" clId="{7CE1BD9F-0FFB-4F51-ADD3-0EE302B122DE}" dt="2019-11-03T11:28:09.918" v="9" actId="2696"/>
        <pc:sldMkLst>
          <pc:docMk/>
          <pc:sldMk cId="3604854669" sldId="2275"/>
        </pc:sldMkLst>
      </pc:sldChg>
      <pc:sldChg chg="del">
        <pc:chgData name="Kyle Marsh" userId="2343bb08-4e4c-4420-b17b-37e98b07279d" providerId="ADAL" clId="{7CE1BD9F-0FFB-4F51-ADD3-0EE302B122DE}" dt="2019-11-03T11:29:37.906" v="10" actId="2696"/>
        <pc:sldMkLst>
          <pc:docMk/>
          <pc:sldMk cId="2238054148" sldId="11033"/>
        </pc:sldMkLst>
      </pc:sldChg>
      <pc:sldChg chg="addSp delSp">
        <pc:chgData name="Kyle Marsh" userId="2343bb08-4e4c-4420-b17b-37e98b07279d" providerId="ADAL" clId="{7CE1BD9F-0FFB-4F51-ADD3-0EE302B122DE}" dt="2019-11-03T11:22:19.452" v="3"/>
        <pc:sldMkLst>
          <pc:docMk/>
          <pc:sldMk cId="1531907374" sldId="11053"/>
        </pc:sldMkLst>
        <pc:spChg chg="add del">
          <ac:chgData name="Kyle Marsh" userId="2343bb08-4e4c-4420-b17b-37e98b07279d" providerId="ADAL" clId="{7CE1BD9F-0FFB-4F51-ADD3-0EE302B122DE}" dt="2019-11-03T11:22:19.452" v="3"/>
          <ac:spMkLst>
            <pc:docMk/>
            <pc:sldMk cId="1531907374" sldId="11053"/>
            <ac:spMk id="3" creationId="{77E9FAA4-C8C1-40B3-A29A-008734857DDC}"/>
          </ac:spMkLst>
        </pc:spChg>
      </pc:sldChg>
      <pc:sldChg chg="del">
        <pc:chgData name="Kyle Marsh" userId="2343bb08-4e4c-4420-b17b-37e98b07279d" providerId="ADAL" clId="{7CE1BD9F-0FFB-4F51-ADD3-0EE302B122DE}" dt="2019-11-03T11:25:29.247" v="5" actId="2696"/>
        <pc:sldMkLst>
          <pc:docMk/>
          <pc:sldMk cId="1091411729" sldId="11054"/>
        </pc:sldMkLst>
      </pc:sldChg>
      <pc:sldChg chg="del">
        <pc:chgData name="Kyle Marsh" userId="2343bb08-4e4c-4420-b17b-37e98b07279d" providerId="ADAL" clId="{7CE1BD9F-0FFB-4F51-ADD3-0EE302B122DE}" dt="2019-11-03T11:26:44.926" v="6" actId="2696"/>
        <pc:sldMkLst>
          <pc:docMk/>
          <pc:sldMk cId="3810280596" sldId="11062"/>
        </pc:sldMkLst>
      </pc:sldChg>
      <pc:sldChg chg="add ord">
        <pc:chgData name="Kyle Marsh" userId="2343bb08-4e4c-4420-b17b-37e98b07279d" providerId="ADAL" clId="{7CE1BD9F-0FFB-4F51-ADD3-0EE302B122DE}" dt="2019-11-03T11:27:32.442" v="8"/>
        <pc:sldMkLst>
          <pc:docMk/>
          <pc:sldMk cId="1942319101" sldId="11713"/>
        </pc:sldMkLst>
      </pc:sldChg>
      <pc:sldChg chg="add">
        <pc:chgData name="Kyle Marsh" userId="2343bb08-4e4c-4420-b17b-37e98b07279d" providerId="ADAL" clId="{7CE1BD9F-0FFB-4F51-ADD3-0EE302B122DE}" dt="2019-11-03T11:22:32.416" v="4"/>
        <pc:sldMkLst>
          <pc:docMk/>
          <pc:sldMk cId="968968150" sldId="11715"/>
        </pc:sldMkLst>
      </pc:sldChg>
      <pc:sldChg chg="add">
        <pc:chgData name="Kyle Marsh" userId="2343bb08-4e4c-4420-b17b-37e98b07279d" providerId="ADAL" clId="{7CE1BD9F-0FFB-4F51-ADD3-0EE302B122DE}" dt="2019-11-03T11:33:15.365" v="26"/>
        <pc:sldMkLst>
          <pc:docMk/>
          <pc:sldMk cId="104133432" sldId="117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4/12/2021 4:35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2T20:43:15.100"/>
    </inkml:context>
    <inkml:brush xml:id="br0">
      <inkml:brushProperty name="width" value="0.2" units="cm"/>
      <inkml:brushProperty name="height" value="0.2" units="cm"/>
      <inkml:brushProperty name="color" value="#E71224"/>
    </inkml:brush>
  </inkml:definitions>
  <inkml:trace contextRef="#ctx0" brushRef="#br0">6514 241 2944,'1'-1'103,"0"-1"-1,0 0 1,-1 0 0,1 0 0,-1 0-1,1 0 1,-1 0 0,0 0 0,0 0-1,0 0 1,0 0 0,0 0-1,0 0 1,0 0 0,-1 0 0,1 0-1,-1 0 1,0 0 0,1 0 0,-1 1-1,0-1 1,0 0 0,-1-1-103,-1 0 308,0-1 0,0 1-1,-1-1 1,0 1 0,0 0 0,1 0 0,-2 0 0,1 1 0,0-1 0,-3 0-308,-8-4 467,-1 2 0,1-1 0,-1 2 1,0 0-1,0 1 0,-10-1-467,-122-21 1563,-341 8 1273,333 15-2147,-280 8 2054,-14 20-2743,412-23 78,-234 20 544,1 13 1,2 10-1,-36 21-622,-10 16 248,4 14 0,-137 69-248,241-79 81,-148 86-81,237-106-9,3 5-1,3 5 1,-51 48 9,-222 200-5,277-230 17,4 5 1,6 4-1,4 4 0,5 4 1,5 3-1,-59 111-12,107-158 34,3 0-1,3 2 0,3 2 0,-3 25-33,-3 30 3,5 2 0,6 9-3,10-45-4,4 0-1,4 1 1,4-1 0,7 23 4,-2-65 7,3-1 0,2 0-1,2 0 1,2-1 0,3-1 0,1 0 0,3-1-1,17 26-6,3-9 34,2-2-1,3-2 1,3-1-1,2-3 0,3-2 1,34 25-34,-17-21 32,2-4 1,3-2-1,3-4 1,1-3-1,30 9-32,63 20 37,4-7-1,2-8 1,2-7-1,3-8 1,2-7-1,1-8 1,45-5-37,98 1 128,0-14 0,1-15 0,-1-12 0,169-36-128,-86-16 171,-4-17-1,240-87-170,-223 30 264,-160 50-58,-28 8-6,-4-11 0,-4-9 0,-5-10 0,66-52-200,371-260 682,-510 316-485,-6-7 1,-5-6-1,16-27-197,-65 52 137,-4-3-1,-6-4 0,-4-3 1,-5-4-1,-6-2 0,-5-3 1,0-13-137,-12 16 129,-5-3 1,14-68-130,-44 124 72,-2 0 1,-4-2-1,-2 1 0,-3-1 1,-3 1-1,-3-1-72,-4-9 112,-4 0 0,-3 2 0,-4-1 0,-3 2 0,-15-35-112,-8-1 208,-5 2 0,-4 1 0,-16-16-208,45 82 25,-1 2 0,-2 0 0,-2 1 0,-1 2 0,-1 0 0,-2 2 0,-1 2 0,-8-4-25,-3 1 27,-2 2 0,-1 1 0,-1 3 1,-1 2-1,-1 2 0,-24-5-27,-22-3 2,-2 4 1,0 4 0,-1 5 0,-1 4-1,0 3 1,-26 5-3,-15 6-16,0 5 0,1 7 0,1 5 0,-25 11 16,13 6-125,3 5 0,-19 15 125,-284 117-1362,364-138 851,-54 21-852,-193 74-3876,119-61-910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4/12/2021 4:35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4/12/2021 4:35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940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4/14/2021 5:25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4335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329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37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643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550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75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CCC6E-57E6-494C-89AA-1CC524A052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628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436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5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63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4/12/2021 4:35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68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4/12/2021 4:35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29</a:t>
            </a:fld>
            <a:endParaRPr lang="en-US">
              <a:solidFill>
                <a:prstClr val="black"/>
              </a:solidFill>
            </a:endParaRPr>
          </a:p>
        </p:txBody>
      </p:sp>
    </p:spTree>
    <p:extLst>
      <p:ext uri="{BB962C8B-B14F-4D97-AF65-F5344CB8AC3E}">
        <p14:creationId xmlns:p14="http://schemas.microsoft.com/office/powerpoint/2010/main" val="1337144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4/12/2021 4:35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30</a:t>
            </a:fld>
            <a:endParaRPr lang="en-US">
              <a:solidFill>
                <a:prstClr val="black"/>
              </a:solidFill>
            </a:endParaRPr>
          </a:p>
        </p:txBody>
      </p:sp>
    </p:spTree>
    <p:extLst>
      <p:ext uri="{BB962C8B-B14F-4D97-AF65-F5344CB8AC3E}">
        <p14:creationId xmlns:p14="http://schemas.microsoft.com/office/powerpoint/2010/main" val="265887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4/12/2021 4:35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41388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4/12/2021 4:35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32</a:t>
            </a:fld>
            <a:endParaRPr lang="en-US">
              <a:solidFill>
                <a:prstClr val="black"/>
              </a:solidFill>
            </a:endParaRPr>
          </a:p>
        </p:txBody>
      </p:sp>
    </p:spTree>
    <p:extLst>
      <p:ext uri="{BB962C8B-B14F-4D97-AF65-F5344CB8AC3E}">
        <p14:creationId xmlns:p14="http://schemas.microsoft.com/office/powerpoint/2010/main" val="3495598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4/12/2021 4:35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52876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4/12/2021 4:35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42939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4/12/2021 4:35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324882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4/12/2021 4:35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772994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4/12/2021 4:35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38</a:t>
            </a:fld>
            <a:endParaRPr lang="en-US">
              <a:solidFill>
                <a:prstClr val="black"/>
              </a:solidFill>
            </a:endParaRPr>
          </a:p>
        </p:txBody>
      </p:sp>
    </p:spTree>
    <p:extLst>
      <p:ext uri="{BB962C8B-B14F-4D97-AF65-F5344CB8AC3E}">
        <p14:creationId xmlns:p14="http://schemas.microsoft.com/office/powerpoint/2010/main" val="130273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High-level definition.  Microsoft Graph is the data and insights that describe the patterns of productivity in an organization, accessed through a unified API endpoint.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802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4/12/2021 4:35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39</a:t>
            </a:fld>
            <a:endParaRPr lang="en-US">
              <a:solidFill>
                <a:prstClr val="black"/>
              </a:solidFill>
            </a:endParaRPr>
          </a:p>
        </p:txBody>
      </p:sp>
    </p:spTree>
    <p:extLst>
      <p:ext uri="{BB962C8B-B14F-4D97-AF65-F5344CB8AC3E}">
        <p14:creationId xmlns:p14="http://schemas.microsoft.com/office/powerpoint/2010/main" val="1685820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4/12/2021 4:35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787532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46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31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66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94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459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721F8-47EA-4408-887C-647ADE4EA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90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emf"/><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7.emf"/><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6" name="TextBox 5">
            <a:extLst>
              <a:ext uri="{FF2B5EF4-FFF2-40B4-BE49-F238E27FC236}">
                <a16:creationId xmlns:a16="http://schemas.microsoft.com/office/drawing/2014/main" id="{1DD008C7-B4DF-4925-AB79-3B9CF3624719}"/>
              </a:ext>
            </a:extLst>
          </p:cNvPr>
          <p:cNvSpPr txBox="1"/>
          <p:nvPr userDrawn="1"/>
        </p:nvSpPr>
        <p:spPr>
          <a:xfrm>
            <a:off x="584200" y="3917858"/>
            <a:ext cx="9562910" cy="677108"/>
          </a:xfrm>
          <a:prstGeom prst="rect">
            <a:avLst/>
          </a:prstGeom>
          <a:noFill/>
        </p:spPr>
        <p:txBody>
          <a:bodyPr wrap="square" lIns="0" tIns="0" rIns="0" bIns="0" rtlCol="0">
            <a:spAutoFit/>
          </a:bodyPr>
          <a:lstStyle/>
          <a:p>
            <a:pPr algn="l"/>
            <a:r>
              <a:rPr lang="en-US" sz="4400">
                <a:gradFill>
                  <a:gsLst>
                    <a:gs pos="2917">
                      <a:schemeClr val="tx1"/>
                    </a:gs>
                    <a:gs pos="30000">
                      <a:schemeClr val="tx1"/>
                    </a:gs>
                  </a:gsLst>
                  <a:lin ang="5400000" scaled="0"/>
                </a:gradFill>
                <a:latin typeface="+mj-lt"/>
              </a:rPr>
              <a:t>Identity-driven Security Airlift </a:t>
            </a:r>
          </a:p>
        </p:txBody>
      </p:sp>
      <p:sp>
        <p:nvSpPr>
          <p:cNvPr id="10" name="TextBox 9">
            <a:extLst>
              <a:ext uri="{FF2B5EF4-FFF2-40B4-BE49-F238E27FC236}">
                <a16:creationId xmlns:a16="http://schemas.microsoft.com/office/drawing/2014/main" id="{0EB34772-4281-433C-90F1-76DC65C1330C}"/>
              </a:ext>
            </a:extLst>
          </p:cNvPr>
          <p:cNvSpPr txBox="1"/>
          <p:nvPr userDrawn="1"/>
        </p:nvSpPr>
        <p:spPr>
          <a:xfrm>
            <a:off x="592746" y="4672872"/>
            <a:ext cx="6607230" cy="153888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mn-lt"/>
              </a:rPr>
              <a:t>September 17-19, 2019 | Bellevue, WA  |  Hyatt Regency</a:t>
            </a:r>
          </a:p>
          <a:p>
            <a:pPr algn="l"/>
            <a:endParaRPr lang="en-US" sz="2000">
              <a:gradFill>
                <a:gsLst>
                  <a:gs pos="2917">
                    <a:schemeClr val="tx1"/>
                  </a:gs>
                  <a:gs pos="30000">
                    <a:schemeClr val="tx1"/>
                  </a:gs>
                </a:gsLst>
                <a:lin ang="5400000" scaled="0"/>
              </a:gradFill>
              <a:latin typeface="+mn-lt"/>
            </a:endParaRPr>
          </a:p>
          <a:p>
            <a:pPr algn="l"/>
            <a:endParaRPr lang="en-US" sz="2000">
              <a:gradFill>
                <a:gsLst>
                  <a:gs pos="2917">
                    <a:schemeClr val="tx1"/>
                  </a:gs>
                  <a:gs pos="30000">
                    <a:schemeClr val="tx1"/>
                  </a:gs>
                </a:gsLst>
                <a:lin ang="5400000" scaled="0"/>
              </a:gradFill>
              <a:latin typeface="+mn-lt"/>
            </a:endParaRPr>
          </a:p>
          <a:p>
            <a:pPr algn="l"/>
            <a:r>
              <a:rPr lang="en-US" sz="2000">
                <a:gradFill>
                  <a:gsLst>
                    <a:gs pos="2917">
                      <a:schemeClr val="tx1"/>
                    </a:gs>
                    <a:gs pos="30000">
                      <a:schemeClr val="tx1"/>
                    </a:gs>
                  </a:gsLst>
                  <a:lin ang="5400000" scaled="0"/>
                </a:gradFill>
                <a:latin typeface="+mn-lt"/>
              </a:rPr>
              <a:t>T-1 Staff Know Before You Go</a:t>
            </a:r>
          </a:p>
          <a:p>
            <a:pPr algn="l"/>
            <a:r>
              <a:rPr lang="en-US" sz="2000">
                <a:gradFill>
                  <a:gsLst>
                    <a:gs pos="2917">
                      <a:schemeClr val="tx1"/>
                    </a:gs>
                    <a:gs pos="30000">
                      <a:schemeClr val="tx1"/>
                    </a:gs>
                  </a:gsLst>
                  <a:lin ang="5400000" scaled="0"/>
                </a:gradFill>
                <a:latin typeface="+mn-lt"/>
              </a:rPr>
              <a:t>September 10, 2019</a:t>
            </a:r>
          </a:p>
        </p:txBody>
      </p:sp>
      <p:grpSp>
        <p:nvGrpSpPr>
          <p:cNvPr id="4" name="Group 3">
            <a:extLst>
              <a:ext uri="{FF2B5EF4-FFF2-40B4-BE49-F238E27FC236}">
                <a16:creationId xmlns:a16="http://schemas.microsoft.com/office/drawing/2014/main" id="{BBBDB267-7DB5-4597-9BFA-E48A1D43BE07}"/>
              </a:ext>
            </a:extLst>
          </p:cNvPr>
          <p:cNvGrpSpPr/>
          <p:nvPr userDrawn="1"/>
        </p:nvGrpSpPr>
        <p:grpSpPr>
          <a:xfrm>
            <a:off x="7191430" y="1037979"/>
            <a:ext cx="4229615" cy="1762226"/>
            <a:chOff x="3406509" y="773711"/>
            <a:chExt cx="4229615" cy="1762226"/>
          </a:xfrm>
        </p:grpSpPr>
        <p:sp>
          <p:nvSpPr>
            <p:cNvPr id="9" name="Freeform 229">
              <a:extLst>
                <a:ext uri="{FF2B5EF4-FFF2-40B4-BE49-F238E27FC236}">
                  <a16:creationId xmlns:a16="http://schemas.microsoft.com/office/drawing/2014/main" id="{D771AEE3-09BA-4691-B95A-F67207CEE34B}"/>
                </a:ext>
              </a:extLst>
            </p:cNvPr>
            <p:cNvSpPr>
              <a:spLocks/>
            </p:cNvSpPr>
            <p:nvPr userDrawn="1"/>
          </p:nvSpPr>
          <p:spPr bwMode="auto">
            <a:xfrm>
              <a:off x="4555876" y="773711"/>
              <a:ext cx="3080248" cy="1762226"/>
            </a:xfrm>
            <a:custGeom>
              <a:avLst/>
              <a:gdLst>
                <a:gd name="T0" fmla="*/ 123 w 138"/>
                <a:gd name="T1" fmla="*/ 49 h 79"/>
                <a:gd name="T2" fmla="*/ 115 w 138"/>
                <a:gd name="T3" fmla="*/ 51 h 79"/>
                <a:gd name="T4" fmla="*/ 117 w 138"/>
                <a:gd name="T5" fmla="*/ 39 h 79"/>
                <a:gd name="T6" fmla="*/ 77 w 138"/>
                <a:gd name="T7" fmla="*/ 0 h 79"/>
                <a:gd name="T8" fmla="*/ 39 w 138"/>
                <a:gd name="T9" fmla="*/ 33 h 79"/>
                <a:gd name="T10" fmla="*/ 25 w 138"/>
                <a:gd name="T11" fmla="*/ 28 h 79"/>
                <a:gd name="T12" fmla="*/ 0 w 138"/>
                <a:gd name="T13" fmla="*/ 54 h 79"/>
                <a:gd name="T14" fmla="*/ 25 w 138"/>
                <a:gd name="T15" fmla="*/ 79 h 79"/>
                <a:gd name="T16" fmla="*/ 123 w 138"/>
                <a:gd name="T17" fmla="*/ 79 h 79"/>
                <a:gd name="T18" fmla="*/ 138 w 138"/>
                <a:gd name="T19" fmla="*/ 64 h 79"/>
                <a:gd name="T20" fmla="*/ 123 w 138"/>
                <a:gd name="T21"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9">
                  <a:moveTo>
                    <a:pt x="123" y="49"/>
                  </a:moveTo>
                  <a:cubicBezTo>
                    <a:pt x="120" y="49"/>
                    <a:pt x="117" y="49"/>
                    <a:pt x="115" y="51"/>
                  </a:cubicBezTo>
                  <a:cubicBezTo>
                    <a:pt x="116" y="47"/>
                    <a:pt x="117" y="43"/>
                    <a:pt x="117" y="39"/>
                  </a:cubicBezTo>
                  <a:cubicBezTo>
                    <a:pt x="117" y="18"/>
                    <a:pt x="99" y="0"/>
                    <a:pt x="77" y="0"/>
                  </a:cubicBezTo>
                  <a:cubicBezTo>
                    <a:pt x="58" y="0"/>
                    <a:pt x="42" y="15"/>
                    <a:pt x="39" y="33"/>
                  </a:cubicBezTo>
                  <a:cubicBezTo>
                    <a:pt x="35" y="30"/>
                    <a:pt x="30" y="28"/>
                    <a:pt x="25" y="28"/>
                  </a:cubicBezTo>
                  <a:cubicBezTo>
                    <a:pt x="11" y="28"/>
                    <a:pt x="0" y="40"/>
                    <a:pt x="0" y="54"/>
                  </a:cubicBezTo>
                  <a:cubicBezTo>
                    <a:pt x="0" y="68"/>
                    <a:pt x="11" y="79"/>
                    <a:pt x="25" y="79"/>
                  </a:cubicBezTo>
                  <a:cubicBezTo>
                    <a:pt x="35" y="79"/>
                    <a:pt x="115" y="79"/>
                    <a:pt x="123" y="79"/>
                  </a:cubicBezTo>
                  <a:cubicBezTo>
                    <a:pt x="131" y="79"/>
                    <a:pt x="138" y="72"/>
                    <a:pt x="138" y="64"/>
                  </a:cubicBezTo>
                  <a:cubicBezTo>
                    <a:pt x="138" y="56"/>
                    <a:pt x="131" y="49"/>
                    <a:pt x="12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850308A4-A533-4425-9B0A-849EB9AE6221}"/>
                </a:ext>
              </a:extLst>
            </p:cNvPr>
            <p:cNvSpPr/>
            <p:nvPr userDrawn="1"/>
          </p:nvSpPr>
          <p:spPr bwMode="auto">
            <a:xfrm>
              <a:off x="3406509" y="773711"/>
              <a:ext cx="2864131" cy="1762225"/>
            </a:xfrm>
            <a:prstGeom prst="rect">
              <a:avLst/>
            </a:prstGeom>
            <a:gradFill flip="none" rotWithShape="1">
              <a:gsLst>
                <a:gs pos="0">
                  <a:schemeClr val="tx1">
                    <a:alpha val="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4B71F105-8400-4B4F-B0EA-51ECE36F59F0}"/>
              </a:ext>
            </a:extLst>
          </p:cNvPr>
          <p:cNvGrpSpPr/>
          <p:nvPr userDrawn="1"/>
        </p:nvGrpSpPr>
        <p:grpSpPr>
          <a:xfrm>
            <a:off x="5476666" y="1786043"/>
            <a:ext cx="4578896" cy="1224839"/>
            <a:chOff x="1691745" y="1521775"/>
            <a:chExt cx="4578896" cy="1224839"/>
          </a:xfrm>
        </p:grpSpPr>
        <p:sp>
          <p:nvSpPr>
            <p:cNvPr id="8" name="Freeform 228">
              <a:extLst>
                <a:ext uri="{FF2B5EF4-FFF2-40B4-BE49-F238E27FC236}">
                  <a16:creationId xmlns:a16="http://schemas.microsoft.com/office/drawing/2014/main" id="{3FB3CB96-6EAA-49B7-8C6E-742F507190DC}"/>
                </a:ext>
              </a:extLst>
            </p:cNvPr>
            <p:cNvSpPr>
              <a:spLocks/>
            </p:cNvSpPr>
            <p:nvPr userDrawn="1"/>
          </p:nvSpPr>
          <p:spPr bwMode="auto">
            <a:xfrm>
              <a:off x="2841111" y="1521775"/>
              <a:ext cx="3429530" cy="1224838"/>
            </a:xfrm>
            <a:custGeom>
              <a:avLst/>
              <a:gdLst>
                <a:gd name="T0" fmla="*/ 185 w 185"/>
                <a:gd name="T1" fmla="*/ 48 h 66"/>
                <a:gd name="T2" fmla="*/ 167 w 185"/>
                <a:gd name="T3" fmla="*/ 66 h 66"/>
                <a:gd name="T4" fmla="*/ 36 w 185"/>
                <a:gd name="T5" fmla="*/ 66 h 66"/>
                <a:gd name="T6" fmla="*/ 3 w 185"/>
                <a:gd name="T7" fmla="*/ 65 h 66"/>
                <a:gd name="T8" fmla="*/ 11 w 185"/>
                <a:gd name="T9" fmla="*/ 33 h 66"/>
                <a:gd name="T10" fmla="*/ 36 w 185"/>
                <a:gd name="T11" fmla="*/ 24 h 66"/>
                <a:gd name="T12" fmla="*/ 51 w 185"/>
                <a:gd name="T13" fmla="*/ 31 h 66"/>
                <a:gd name="T14" fmla="*/ 84 w 185"/>
                <a:gd name="T15" fmla="*/ 0 h 66"/>
                <a:gd name="T16" fmla="*/ 104 w 185"/>
                <a:gd name="T17" fmla="*/ 6 h 66"/>
                <a:gd name="T18" fmla="*/ 108 w 185"/>
                <a:gd name="T19" fmla="*/ 10 h 66"/>
                <a:gd name="T20" fmla="*/ 112 w 185"/>
                <a:gd name="T21" fmla="*/ 15 h 66"/>
                <a:gd name="T22" fmla="*/ 115 w 185"/>
                <a:gd name="T23" fmla="*/ 22 h 66"/>
                <a:gd name="T24" fmla="*/ 116 w 185"/>
                <a:gd name="T25" fmla="*/ 27 h 66"/>
                <a:gd name="T26" fmla="*/ 117 w 185"/>
                <a:gd name="T27" fmla="*/ 27 h 66"/>
                <a:gd name="T28" fmla="*/ 122 w 185"/>
                <a:gd name="T29" fmla="*/ 23 h 66"/>
                <a:gd name="T30" fmla="*/ 132 w 185"/>
                <a:gd name="T31" fmla="*/ 21 h 66"/>
                <a:gd name="T32" fmla="*/ 153 w 185"/>
                <a:gd name="T33" fmla="*/ 38 h 66"/>
                <a:gd name="T34" fmla="*/ 167 w 185"/>
                <a:gd name="T35" fmla="*/ 30 h 66"/>
                <a:gd name="T36" fmla="*/ 185 w 185"/>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6">
                  <a:moveTo>
                    <a:pt x="185" y="48"/>
                  </a:moveTo>
                  <a:cubicBezTo>
                    <a:pt x="185" y="58"/>
                    <a:pt x="177" y="66"/>
                    <a:pt x="167" y="66"/>
                  </a:cubicBezTo>
                  <a:cubicBezTo>
                    <a:pt x="36" y="66"/>
                    <a:pt x="36" y="66"/>
                    <a:pt x="36" y="66"/>
                  </a:cubicBezTo>
                  <a:cubicBezTo>
                    <a:pt x="36" y="66"/>
                    <a:pt x="3" y="66"/>
                    <a:pt x="3" y="65"/>
                  </a:cubicBezTo>
                  <a:cubicBezTo>
                    <a:pt x="0" y="42"/>
                    <a:pt x="11" y="33"/>
                    <a:pt x="11" y="33"/>
                  </a:cubicBezTo>
                  <a:cubicBezTo>
                    <a:pt x="23" y="22"/>
                    <a:pt x="31" y="24"/>
                    <a:pt x="36" y="24"/>
                  </a:cubicBezTo>
                  <a:cubicBezTo>
                    <a:pt x="42" y="24"/>
                    <a:pt x="48" y="27"/>
                    <a:pt x="51" y="31"/>
                  </a:cubicBezTo>
                  <a:cubicBezTo>
                    <a:pt x="52" y="14"/>
                    <a:pt x="66" y="0"/>
                    <a:pt x="84" y="0"/>
                  </a:cubicBezTo>
                  <a:cubicBezTo>
                    <a:pt x="92" y="0"/>
                    <a:pt x="98" y="2"/>
                    <a:pt x="104" y="6"/>
                  </a:cubicBezTo>
                  <a:cubicBezTo>
                    <a:pt x="105" y="8"/>
                    <a:pt x="107" y="9"/>
                    <a:pt x="108" y="10"/>
                  </a:cubicBezTo>
                  <a:cubicBezTo>
                    <a:pt x="109" y="12"/>
                    <a:pt x="110" y="13"/>
                    <a:pt x="112" y="15"/>
                  </a:cubicBezTo>
                  <a:cubicBezTo>
                    <a:pt x="113" y="17"/>
                    <a:pt x="114" y="19"/>
                    <a:pt x="115" y="22"/>
                  </a:cubicBezTo>
                  <a:cubicBezTo>
                    <a:pt x="115" y="24"/>
                    <a:pt x="116" y="26"/>
                    <a:pt x="116" y="27"/>
                  </a:cubicBezTo>
                  <a:cubicBezTo>
                    <a:pt x="116" y="27"/>
                    <a:pt x="116" y="27"/>
                    <a:pt x="117" y="27"/>
                  </a:cubicBezTo>
                  <a:cubicBezTo>
                    <a:pt x="118" y="25"/>
                    <a:pt x="120" y="24"/>
                    <a:pt x="122" y="23"/>
                  </a:cubicBezTo>
                  <a:cubicBezTo>
                    <a:pt x="125" y="22"/>
                    <a:pt x="128" y="21"/>
                    <a:pt x="132" y="21"/>
                  </a:cubicBezTo>
                  <a:cubicBezTo>
                    <a:pt x="142" y="21"/>
                    <a:pt x="151" y="28"/>
                    <a:pt x="153" y="38"/>
                  </a:cubicBezTo>
                  <a:cubicBezTo>
                    <a:pt x="156" y="34"/>
                    <a:pt x="162" y="30"/>
                    <a:pt x="167" y="30"/>
                  </a:cubicBezTo>
                  <a:cubicBezTo>
                    <a:pt x="177" y="30"/>
                    <a:pt x="185" y="38"/>
                    <a:pt x="185"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Oval 2">
              <a:extLst>
                <a:ext uri="{FF2B5EF4-FFF2-40B4-BE49-F238E27FC236}">
                  <a16:creationId xmlns:a16="http://schemas.microsoft.com/office/drawing/2014/main" id="{994455F4-8E38-4104-8752-4A4220F9B9BE}"/>
                </a:ext>
              </a:extLst>
            </p:cNvPr>
            <p:cNvSpPr/>
            <p:nvPr userDrawn="1"/>
          </p:nvSpPr>
          <p:spPr bwMode="auto">
            <a:xfrm>
              <a:off x="3803407" y="1521776"/>
              <a:ext cx="1224838" cy="122483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B020D6C-0875-44E8-BBAD-64078C1D7B80}"/>
                </a:ext>
              </a:extLst>
            </p:cNvPr>
            <p:cNvSpPr/>
            <p:nvPr userDrawn="1"/>
          </p:nvSpPr>
          <p:spPr bwMode="auto">
            <a:xfrm>
              <a:off x="1691745" y="1521775"/>
              <a:ext cx="2733951" cy="1224838"/>
            </a:xfrm>
            <a:prstGeom prst="rect">
              <a:avLst/>
            </a:prstGeom>
            <a:gradFill flip="none" rotWithShape="1">
              <a:gsLst>
                <a:gs pos="0">
                  <a:schemeClr val="accent2">
                    <a:alpha val="0"/>
                  </a:schemeClr>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5732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621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2925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719995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5641">
                      <a:schemeClr val="tx1"/>
                    </a:gs>
                    <a:gs pos="59615">
                      <a:schemeClr val="tx1"/>
                    </a:gs>
                  </a:gsLst>
                  <a:lin ang="54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09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5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2308">
                      <a:schemeClr val="bg1"/>
                    </a:gs>
                    <a:gs pos="75641">
                      <a:schemeClr val="bg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924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5066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173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871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7277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2388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0872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E15183-D36D-4477-93D3-E0263529D6FF}"/>
              </a:ext>
            </a:extLst>
          </p:cNvPr>
          <p:cNvSpPr/>
          <p:nvPr userDrawn="1"/>
        </p:nvSpPr>
        <p:spPr bwMode="auto">
          <a:xfrm>
            <a:off x="1" y="0"/>
            <a:ext cx="700531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0" name="MS logo white - EMF" descr="Microsoft logo white text version">
            <a:extLst>
              <a:ext uri="{FF2B5EF4-FFF2-40B4-BE49-F238E27FC236}">
                <a16:creationId xmlns:a16="http://schemas.microsoft.com/office/drawing/2014/main" id="{337B323B-59D5-4CC9-BDF4-D4DA648196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515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4/12/2021</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2893072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spAutoFit/>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solidFill>
                  <a:schemeClr val="tx1"/>
                </a:solidFill>
              </a:defRPr>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7"/>
            <a:ext cx="6961188" cy="3821983"/>
          </a:xfrm>
        </p:spPr>
        <p:txBody>
          <a:bodyPr/>
          <a:lstStyle>
            <a:lvl1pPr marL="0" indent="0">
              <a:spcAft>
                <a:spcPts val="1200"/>
              </a:spcAft>
              <a:buNone/>
              <a:defRPr sz="2400">
                <a:solidFill>
                  <a:schemeClr val="tx1"/>
                </a:solidFill>
              </a:defRPr>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Slide">
    <p:bg>
      <p:bgPr>
        <a:solidFill>
          <a:schemeClr val="bg1"/>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553998"/>
          </a:xfrm>
          <a:solidFill>
            <a:schemeClr val="bg1">
              <a:alpha val="75000"/>
            </a:schemeClr>
          </a:solidFill>
        </p:spPr>
        <p:txBody>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pic>
        <p:nvPicPr>
          <p:cNvPr id="6" name="MS logo gray - EMF" descr="Microsoft logo, gray text version">
            <a:extLst>
              <a:ext uri="{FF2B5EF4-FFF2-40B4-BE49-F238E27FC236}">
                <a16:creationId xmlns:a16="http://schemas.microsoft.com/office/drawing/2014/main" id="{FE2D5B9D-BE7A-4217-BE6D-0125B3842518}"/>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7368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8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0062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F2F2F"/>
        </a:solidFill>
        <a:effectLst/>
      </p:bgPr>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extBox 8">
            <a:extLst>
              <a:ext uri="{FF2B5EF4-FFF2-40B4-BE49-F238E27FC236}">
                <a16:creationId xmlns:a16="http://schemas.microsoft.com/office/drawing/2014/main" id="{C609BF9F-1E90-4A07-A3AD-BC51114F65E2}"/>
              </a:ext>
            </a:extLst>
          </p:cNvPr>
          <p:cNvSpPr txBox="1"/>
          <p:nvPr userDrawn="1"/>
        </p:nvSpPr>
        <p:spPr>
          <a:xfrm>
            <a:off x="584200" y="5712619"/>
            <a:ext cx="371348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mn-lt"/>
              </a:rPr>
              <a:t>September 2019 | Bellevue, WA</a:t>
            </a:r>
          </a:p>
        </p:txBody>
      </p:sp>
      <p:grpSp>
        <p:nvGrpSpPr>
          <p:cNvPr id="6" name="Group 5">
            <a:extLst>
              <a:ext uri="{FF2B5EF4-FFF2-40B4-BE49-F238E27FC236}">
                <a16:creationId xmlns:a16="http://schemas.microsoft.com/office/drawing/2014/main" id="{8F042A6F-D4D0-4A32-96F5-4A7BAED81692}"/>
              </a:ext>
            </a:extLst>
          </p:cNvPr>
          <p:cNvGrpSpPr/>
          <p:nvPr userDrawn="1"/>
        </p:nvGrpSpPr>
        <p:grpSpPr>
          <a:xfrm>
            <a:off x="7191430" y="1037979"/>
            <a:ext cx="4229615" cy="1762226"/>
            <a:chOff x="3406509" y="773711"/>
            <a:chExt cx="4229615" cy="1762226"/>
          </a:xfrm>
        </p:grpSpPr>
        <p:sp>
          <p:nvSpPr>
            <p:cNvPr id="14" name="Freeform 229">
              <a:extLst>
                <a:ext uri="{FF2B5EF4-FFF2-40B4-BE49-F238E27FC236}">
                  <a16:creationId xmlns:a16="http://schemas.microsoft.com/office/drawing/2014/main" id="{28759B79-9AB8-47DC-986D-F2458FBF02F5}"/>
                </a:ext>
              </a:extLst>
            </p:cNvPr>
            <p:cNvSpPr>
              <a:spLocks/>
            </p:cNvSpPr>
            <p:nvPr userDrawn="1"/>
          </p:nvSpPr>
          <p:spPr bwMode="auto">
            <a:xfrm>
              <a:off x="4555876" y="773711"/>
              <a:ext cx="3080248" cy="1762226"/>
            </a:xfrm>
            <a:custGeom>
              <a:avLst/>
              <a:gdLst>
                <a:gd name="T0" fmla="*/ 123 w 138"/>
                <a:gd name="T1" fmla="*/ 49 h 79"/>
                <a:gd name="T2" fmla="*/ 115 w 138"/>
                <a:gd name="T3" fmla="*/ 51 h 79"/>
                <a:gd name="T4" fmla="*/ 117 w 138"/>
                <a:gd name="T5" fmla="*/ 39 h 79"/>
                <a:gd name="T6" fmla="*/ 77 w 138"/>
                <a:gd name="T7" fmla="*/ 0 h 79"/>
                <a:gd name="T8" fmla="*/ 39 w 138"/>
                <a:gd name="T9" fmla="*/ 33 h 79"/>
                <a:gd name="T10" fmla="*/ 25 w 138"/>
                <a:gd name="T11" fmla="*/ 28 h 79"/>
                <a:gd name="T12" fmla="*/ 0 w 138"/>
                <a:gd name="T13" fmla="*/ 54 h 79"/>
                <a:gd name="T14" fmla="*/ 25 w 138"/>
                <a:gd name="T15" fmla="*/ 79 h 79"/>
                <a:gd name="T16" fmla="*/ 123 w 138"/>
                <a:gd name="T17" fmla="*/ 79 h 79"/>
                <a:gd name="T18" fmla="*/ 138 w 138"/>
                <a:gd name="T19" fmla="*/ 64 h 79"/>
                <a:gd name="T20" fmla="*/ 123 w 138"/>
                <a:gd name="T21" fmla="*/ 4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9">
                  <a:moveTo>
                    <a:pt x="123" y="49"/>
                  </a:moveTo>
                  <a:cubicBezTo>
                    <a:pt x="120" y="49"/>
                    <a:pt x="117" y="49"/>
                    <a:pt x="115" y="51"/>
                  </a:cubicBezTo>
                  <a:cubicBezTo>
                    <a:pt x="116" y="47"/>
                    <a:pt x="117" y="43"/>
                    <a:pt x="117" y="39"/>
                  </a:cubicBezTo>
                  <a:cubicBezTo>
                    <a:pt x="117" y="18"/>
                    <a:pt x="99" y="0"/>
                    <a:pt x="77" y="0"/>
                  </a:cubicBezTo>
                  <a:cubicBezTo>
                    <a:pt x="58" y="0"/>
                    <a:pt x="42" y="15"/>
                    <a:pt x="39" y="33"/>
                  </a:cubicBezTo>
                  <a:cubicBezTo>
                    <a:pt x="35" y="30"/>
                    <a:pt x="30" y="28"/>
                    <a:pt x="25" y="28"/>
                  </a:cubicBezTo>
                  <a:cubicBezTo>
                    <a:pt x="11" y="28"/>
                    <a:pt x="0" y="40"/>
                    <a:pt x="0" y="54"/>
                  </a:cubicBezTo>
                  <a:cubicBezTo>
                    <a:pt x="0" y="68"/>
                    <a:pt x="11" y="79"/>
                    <a:pt x="25" y="79"/>
                  </a:cubicBezTo>
                  <a:cubicBezTo>
                    <a:pt x="35" y="79"/>
                    <a:pt x="115" y="79"/>
                    <a:pt x="123" y="79"/>
                  </a:cubicBezTo>
                  <a:cubicBezTo>
                    <a:pt x="131" y="79"/>
                    <a:pt x="138" y="72"/>
                    <a:pt x="138" y="64"/>
                  </a:cubicBezTo>
                  <a:cubicBezTo>
                    <a:pt x="138" y="56"/>
                    <a:pt x="131" y="49"/>
                    <a:pt x="12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9E90E1A7-0940-4C4F-BCB4-CA7251E26D56}"/>
                </a:ext>
              </a:extLst>
            </p:cNvPr>
            <p:cNvSpPr/>
            <p:nvPr userDrawn="1"/>
          </p:nvSpPr>
          <p:spPr bwMode="auto">
            <a:xfrm>
              <a:off x="3406509" y="773711"/>
              <a:ext cx="2864131" cy="1762225"/>
            </a:xfrm>
            <a:prstGeom prst="rect">
              <a:avLst/>
            </a:prstGeom>
            <a:gradFill flip="none" rotWithShape="1">
              <a:gsLst>
                <a:gs pos="38300">
                  <a:srgbClr val="FFFFFF">
                    <a:alpha val="28000"/>
                  </a:srgbClr>
                </a:gs>
                <a:gs pos="0">
                  <a:schemeClr val="tx1">
                    <a:alpha val="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CFFF4597-095C-48E6-87B2-BBE59872E610}"/>
              </a:ext>
            </a:extLst>
          </p:cNvPr>
          <p:cNvSpPr txBox="1"/>
          <p:nvPr userDrawn="1"/>
        </p:nvSpPr>
        <p:spPr>
          <a:xfrm>
            <a:off x="584200" y="3917858"/>
            <a:ext cx="9562910" cy="677108"/>
          </a:xfrm>
          <a:prstGeom prst="rect">
            <a:avLst/>
          </a:prstGeom>
          <a:noFill/>
        </p:spPr>
        <p:txBody>
          <a:bodyPr wrap="square" lIns="0" tIns="0" rIns="0" bIns="0" rtlCol="0">
            <a:spAutoFit/>
          </a:bodyPr>
          <a:lstStyle/>
          <a:p>
            <a:pPr algn="l"/>
            <a:r>
              <a:rPr lang="en-US" sz="4400">
                <a:gradFill>
                  <a:gsLst>
                    <a:gs pos="2917">
                      <a:schemeClr val="tx1"/>
                    </a:gs>
                    <a:gs pos="30000">
                      <a:schemeClr val="tx1"/>
                    </a:gs>
                  </a:gsLst>
                  <a:lin ang="5400000" scaled="0"/>
                </a:gradFill>
                <a:latin typeface="+mj-lt"/>
              </a:rPr>
              <a:t>Identity-driven Security Airlift </a:t>
            </a:r>
          </a:p>
        </p:txBody>
      </p:sp>
      <p:grpSp>
        <p:nvGrpSpPr>
          <p:cNvPr id="10" name="Group 9">
            <a:extLst>
              <a:ext uri="{FF2B5EF4-FFF2-40B4-BE49-F238E27FC236}">
                <a16:creationId xmlns:a16="http://schemas.microsoft.com/office/drawing/2014/main" id="{DEC66310-922C-4E5E-BA01-09E5D886AF30}"/>
              </a:ext>
            </a:extLst>
          </p:cNvPr>
          <p:cNvGrpSpPr/>
          <p:nvPr userDrawn="1"/>
        </p:nvGrpSpPr>
        <p:grpSpPr>
          <a:xfrm>
            <a:off x="5476666" y="1786043"/>
            <a:ext cx="4578896" cy="1224839"/>
            <a:chOff x="1691745" y="1521775"/>
            <a:chExt cx="4578896" cy="1224839"/>
          </a:xfrm>
        </p:grpSpPr>
        <p:sp>
          <p:nvSpPr>
            <p:cNvPr id="11" name="Freeform 228">
              <a:extLst>
                <a:ext uri="{FF2B5EF4-FFF2-40B4-BE49-F238E27FC236}">
                  <a16:creationId xmlns:a16="http://schemas.microsoft.com/office/drawing/2014/main" id="{9C92F10C-7E17-4D2B-B040-91A09B6441DF}"/>
                </a:ext>
              </a:extLst>
            </p:cNvPr>
            <p:cNvSpPr>
              <a:spLocks/>
            </p:cNvSpPr>
            <p:nvPr userDrawn="1"/>
          </p:nvSpPr>
          <p:spPr bwMode="auto">
            <a:xfrm>
              <a:off x="2841111" y="1521775"/>
              <a:ext cx="3429530" cy="1224838"/>
            </a:xfrm>
            <a:custGeom>
              <a:avLst/>
              <a:gdLst>
                <a:gd name="T0" fmla="*/ 185 w 185"/>
                <a:gd name="T1" fmla="*/ 48 h 66"/>
                <a:gd name="T2" fmla="*/ 167 w 185"/>
                <a:gd name="T3" fmla="*/ 66 h 66"/>
                <a:gd name="T4" fmla="*/ 36 w 185"/>
                <a:gd name="T5" fmla="*/ 66 h 66"/>
                <a:gd name="T6" fmla="*/ 3 w 185"/>
                <a:gd name="T7" fmla="*/ 65 h 66"/>
                <a:gd name="T8" fmla="*/ 11 w 185"/>
                <a:gd name="T9" fmla="*/ 33 h 66"/>
                <a:gd name="T10" fmla="*/ 36 w 185"/>
                <a:gd name="T11" fmla="*/ 24 h 66"/>
                <a:gd name="T12" fmla="*/ 51 w 185"/>
                <a:gd name="T13" fmla="*/ 31 h 66"/>
                <a:gd name="T14" fmla="*/ 84 w 185"/>
                <a:gd name="T15" fmla="*/ 0 h 66"/>
                <a:gd name="T16" fmla="*/ 104 w 185"/>
                <a:gd name="T17" fmla="*/ 6 h 66"/>
                <a:gd name="T18" fmla="*/ 108 w 185"/>
                <a:gd name="T19" fmla="*/ 10 h 66"/>
                <a:gd name="T20" fmla="*/ 112 w 185"/>
                <a:gd name="T21" fmla="*/ 15 h 66"/>
                <a:gd name="T22" fmla="*/ 115 w 185"/>
                <a:gd name="T23" fmla="*/ 22 h 66"/>
                <a:gd name="T24" fmla="*/ 116 w 185"/>
                <a:gd name="T25" fmla="*/ 27 h 66"/>
                <a:gd name="T26" fmla="*/ 117 w 185"/>
                <a:gd name="T27" fmla="*/ 27 h 66"/>
                <a:gd name="T28" fmla="*/ 122 w 185"/>
                <a:gd name="T29" fmla="*/ 23 h 66"/>
                <a:gd name="T30" fmla="*/ 132 w 185"/>
                <a:gd name="T31" fmla="*/ 21 h 66"/>
                <a:gd name="T32" fmla="*/ 153 w 185"/>
                <a:gd name="T33" fmla="*/ 38 h 66"/>
                <a:gd name="T34" fmla="*/ 167 w 185"/>
                <a:gd name="T35" fmla="*/ 30 h 66"/>
                <a:gd name="T36" fmla="*/ 185 w 185"/>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6">
                  <a:moveTo>
                    <a:pt x="185" y="48"/>
                  </a:moveTo>
                  <a:cubicBezTo>
                    <a:pt x="185" y="58"/>
                    <a:pt x="177" y="66"/>
                    <a:pt x="167" y="66"/>
                  </a:cubicBezTo>
                  <a:cubicBezTo>
                    <a:pt x="36" y="66"/>
                    <a:pt x="36" y="66"/>
                    <a:pt x="36" y="66"/>
                  </a:cubicBezTo>
                  <a:cubicBezTo>
                    <a:pt x="36" y="66"/>
                    <a:pt x="3" y="66"/>
                    <a:pt x="3" y="65"/>
                  </a:cubicBezTo>
                  <a:cubicBezTo>
                    <a:pt x="0" y="42"/>
                    <a:pt x="11" y="33"/>
                    <a:pt x="11" y="33"/>
                  </a:cubicBezTo>
                  <a:cubicBezTo>
                    <a:pt x="23" y="22"/>
                    <a:pt x="31" y="24"/>
                    <a:pt x="36" y="24"/>
                  </a:cubicBezTo>
                  <a:cubicBezTo>
                    <a:pt x="42" y="24"/>
                    <a:pt x="48" y="27"/>
                    <a:pt x="51" y="31"/>
                  </a:cubicBezTo>
                  <a:cubicBezTo>
                    <a:pt x="52" y="14"/>
                    <a:pt x="66" y="0"/>
                    <a:pt x="84" y="0"/>
                  </a:cubicBezTo>
                  <a:cubicBezTo>
                    <a:pt x="92" y="0"/>
                    <a:pt x="98" y="2"/>
                    <a:pt x="104" y="6"/>
                  </a:cubicBezTo>
                  <a:cubicBezTo>
                    <a:pt x="105" y="8"/>
                    <a:pt x="107" y="9"/>
                    <a:pt x="108" y="10"/>
                  </a:cubicBezTo>
                  <a:cubicBezTo>
                    <a:pt x="109" y="12"/>
                    <a:pt x="110" y="13"/>
                    <a:pt x="112" y="15"/>
                  </a:cubicBezTo>
                  <a:cubicBezTo>
                    <a:pt x="113" y="17"/>
                    <a:pt x="114" y="19"/>
                    <a:pt x="115" y="22"/>
                  </a:cubicBezTo>
                  <a:cubicBezTo>
                    <a:pt x="115" y="24"/>
                    <a:pt x="116" y="26"/>
                    <a:pt x="116" y="27"/>
                  </a:cubicBezTo>
                  <a:cubicBezTo>
                    <a:pt x="116" y="27"/>
                    <a:pt x="116" y="27"/>
                    <a:pt x="117" y="27"/>
                  </a:cubicBezTo>
                  <a:cubicBezTo>
                    <a:pt x="118" y="25"/>
                    <a:pt x="120" y="24"/>
                    <a:pt x="122" y="23"/>
                  </a:cubicBezTo>
                  <a:cubicBezTo>
                    <a:pt x="125" y="22"/>
                    <a:pt x="128" y="21"/>
                    <a:pt x="132" y="21"/>
                  </a:cubicBezTo>
                  <a:cubicBezTo>
                    <a:pt x="142" y="21"/>
                    <a:pt x="151" y="28"/>
                    <a:pt x="153" y="38"/>
                  </a:cubicBezTo>
                  <a:cubicBezTo>
                    <a:pt x="156" y="34"/>
                    <a:pt x="162" y="30"/>
                    <a:pt x="167" y="30"/>
                  </a:cubicBezTo>
                  <a:cubicBezTo>
                    <a:pt x="177" y="30"/>
                    <a:pt x="185" y="38"/>
                    <a:pt x="185"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17B91917-E7A3-4E78-B745-5E64F787A9EE}"/>
                </a:ext>
              </a:extLst>
            </p:cNvPr>
            <p:cNvSpPr/>
            <p:nvPr userDrawn="1"/>
          </p:nvSpPr>
          <p:spPr bwMode="auto">
            <a:xfrm>
              <a:off x="3803407" y="1521776"/>
              <a:ext cx="1224838" cy="122483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1E64656-24A1-475B-968E-1664B1510551}"/>
                </a:ext>
              </a:extLst>
            </p:cNvPr>
            <p:cNvSpPr/>
            <p:nvPr userDrawn="1"/>
          </p:nvSpPr>
          <p:spPr bwMode="auto">
            <a:xfrm>
              <a:off x="1691745" y="1521775"/>
              <a:ext cx="2733951" cy="1224838"/>
            </a:xfrm>
            <a:prstGeom prst="rect">
              <a:avLst/>
            </a:prstGeom>
            <a:gradFill flip="none" rotWithShape="1">
              <a:gsLst>
                <a:gs pos="42000">
                  <a:srgbClr val="50E6FF">
                    <a:alpha val="31000"/>
                  </a:srgbClr>
                </a:gs>
                <a:gs pos="0">
                  <a:schemeClr val="accent2">
                    <a:alpha val="0"/>
                  </a:schemeClr>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285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F2F2F"/>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404133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602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186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1021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20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988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42014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93049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80605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1997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48825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76075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01173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11248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68333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713011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988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78222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0145525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73275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4279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4025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854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34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099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8234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2F2F2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4881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F2F2F"/>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6015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2F2F2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17949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9737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6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227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9870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997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374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750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492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820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384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58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4858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08179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809683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24342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692163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70231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86730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59452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0841027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7502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177573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402789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9202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5659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421041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713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8ECE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1694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317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15017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059681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729501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EF4F-FF74-4506-BC72-3832F6F9D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2CF91-1F10-4999-9B81-F468DA2C1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C0E8C-7549-4F0D-9D8C-5BD9FC276B78}"/>
              </a:ext>
            </a:extLst>
          </p:cNvPr>
          <p:cNvSpPr>
            <a:spLocks noGrp="1"/>
          </p:cNvSpPr>
          <p:nvPr>
            <p:ph type="dt" sz="half" idx="10"/>
          </p:nvPr>
        </p:nvSpPr>
        <p:spPr/>
        <p:txBody>
          <a:bodyPr/>
          <a:lstStyle/>
          <a:p>
            <a:fld id="{52978609-2BE8-4AD9-9748-6D1DF206A37C}" type="datetimeFigureOut">
              <a:rPr lang="en-US" smtClean="0"/>
              <a:t>4/12/2021</a:t>
            </a:fld>
            <a:endParaRPr lang="en-US"/>
          </a:p>
        </p:txBody>
      </p:sp>
      <p:sp>
        <p:nvSpPr>
          <p:cNvPr id="5" name="Footer Placeholder 4">
            <a:extLst>
              <a:ext uri="{FF2B5EF4-FFF2-40B4-BE49-F238E27FC236}">
                <a16:creationId xmlns:a16="http://schemas.microsoft.com/office/drawing/2014/main" id="{12FDE8BB-50C2-47D3-BF4F-97E431C17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52009-AE71-4950-ABA3-1D2A72835133}"/>
              </a:ext>
            </a:extLst>
          </p:cNvPr>
          <p:cNvSpPr>
            <a:spLocks noGrp="1"/>
          </p:cNvSpPr>
          <p:nvPr>
            <p:ph type="sldNum" sz="quarter" idx="12"/>
          </p:nvPr>
        </p:nvSpPr>
        <p:spPr/>
        <p:txBody>
          <a:bodyPr/>
          <a:lstStyle/>
          <a:p>
            <a:fld id="{B756DBE8-5466-4C58-B529-71BBAE72E712}" type="slidenum">
              <a:rPr lang="en-US" smtClean="0"/>
              <a:t>‹#›</a:t>
            </a:fld>
            <a:endParaRPr lang="en-US"/>
          </a:p>
        </p:txBody>
      </p:sp>
    </p:spTree>
    <p:extLst>
      <p:ext uri="{BB962C8B-B14F-4D97-AF65-F5344CB8AC3E}">
        <p14:creationId xmlns:p14="http://schemas.microsoft.com/office/powerpoint/2010/main" val="18469757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2" name="Group 1">
            <a:extLst>
              <a:ext uri="{FF2B5EF4-FFF2-40B4-BE49-F238E27FC236}">
                <a16:creationId xmlns:a16="http://schemas.microsoft.com/office/drawing/2014/main" id="{48771E92-9CC5-43E0-856D-FD7175F75793}"/>
              </a:ext>
            </a:extLst>
          </p:cNvPr>
          <p:cNvGrpSpPr/>
          <p:nvPr userDrawn="1"/>
        </p:nvGrpSpPr>
        <p:grpSpPr>
          <a:xfrm>
            <a:off x="576600" y="0"/>
            <a:ext cx="11615400" cy="6857999"/>
            <a:chOff x="576600" y="0"/>
            <a:chExt cx="11615400" cy="6857999"/>
          </a:xfrm>
        </p:grpSpPr>
        <p:pic>
          <p:nvPicPr>
            <p:cNvPr id="6" name="Picture 5">
              <a:extLst>
                <a:ext uri="{FF2B5EF4-FFF2-40B4-BE49-F238E27FC236}">
                  <a16:creationId xmlns:a16="http://schemas.microsoft.com/office/drawing/2014/main" id="{A213BAAD-CFB5-403C-B56E-AD5C12E3825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14916" y="0"/>
              <a:ext cx="8377084" cy="6857999"/>
            </a:xfrm>
            <a:prstGeom prst="rect">
              <a:avLst/>
            </a:prstGeom>
          </p:spPr>
        </p:pic>
        <p:grpSp>
          <p:nvGrpSpPr>
            <p:cNvPr id="5" name="Group 4">
              <a:extLst>
                <a:ext uri="{FF2B5EF4-FFF2-40B4-BE49-F238E27FC236}">
                  <a16:creationId xmlns:a16="http://schemas.microsoft.com/office/drawing/2014/main" id="{1930F79C-6196-4DCB-A4AD-BC99D10BBC61}"/>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1D47AE3-D83D-4936-9702-803F44A643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93ECCE13-0572-41E9-8AF2-BF1BC12D0E0D}"/>
                  </a:ext>
                </a:extLst>
              </p:cNvPr>
              <p:cNvPicPr>
                <a:picLocks noChangeAspect="1"/>
              </p:cNvPicPr>
              <p:nvPr userDrawn="1"/>
            </p:nvPicPr>
            <p:blipFill>
              <a:blip r:embed="rId5"/>
              <a:stretch>
                <a:fillRect/>
              </a:stretch>
            </p:blipFill>
            <p:spPr>
              <a:xfrm>
                <a:off x="576600" y="3962400"/>
                <a:ext cx="4170025" cy="341406"/>
              </a:xfrm>
              <a:prstGeom prst="rect">
                <a:avLst/>
              </a:prstGeom>
            </p:spPr>
          </p:pic>
        </p:grpSp>
      </p:grpSp>
    </p:spTree>
    <p:extLst>
      <p:ext uri="{BB962C8B-B14F-4D97-AF65-F5344CB8AC3E}">
        <p14:creationId xmlns:p14="http://schemas.microsoft.com/office/powerpoint/2010/main" val="369804833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6EBEC"/>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F4FAD6-52A6-449C-BE94-08646E3DF709}"/>
              </a:ext>
            </a:extLst>
          </p:cNvPr>
          <p:cNvGrpSpPr/>
          <p:nvPr userDrawn="1"/>
        </p:nvGrpSpPr>
        <p:grpSpPr bwMode="gray">
          <a:xfrm>
            <a:off x="0" y="0"/>
            <a:ext cx="12192000" cy="6858000"/>
            <a:chOff x="0" y="0"/>
            <a:chExt cx="12192000" cy="6858000"/>
          </a:xfrm>
        </p:grpSpPr>
        <p:pic>
          <p:nvPicPr>
            <p:cNvPr id="3" name="Picture 2" descr="A picture containing sky, indoor&#10;&#10;Description automatically generated">
              <a:extLst>
                <a:ext uri="{FF2B5EF4-FFF2-40B4-BE49-F238E27FC236}">
                  <a16:creationId xmlns:a16="http://schemas.microsoft.com/office/drawing/2014/main" id="{710A8A34-B6EA-4571-BED2-69251B4665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
            <a:stretch/>
          </p:blipFill>
          <p:spPr bwMode="gray">
            <a:xfrm>
              <a:off x="7299960" y="0"/>
              <a:ext cx="4892040" cy="6858000"/>
            </a:xfrm>
            <a:prstGeom prst="rect">
              <a:avLst/>
            </a:prstGeom>
          </p:spPr>
        </p:pic>
        <p:pic>
          <p:nvPicPr>
            <p:cNvPr id="4" name="Picture 3" descr="A picture containing sky, indoor&#10;&#10;Description automatically generated">
              <a:extLst>
                <a:ext uri="{FF2B5EF4-FFF2-40B4-BE49-F238E27FC236}">
                  <a16:creationId xmlns:a16="http://schemas.microsoft.com/office/drawing/2014/main" id="{B06CC8A9-3008-4E5E-B57A-B5249A45A5D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7806" r="-15765"/>
            <a:stretch/>
          </p:blipFill>
          <p:spPr bwMode="gray">
            <a:xfrm>
              <a:off x="0" y="0"/>
              <a:ext cx="7299959" cy="6858000"/>
            </a:xfrm>
            <a:prstGeom prst="rect">
              <a:avLst/>
            </a:prstGeom>
            <a:solidFill>
              <a:srgbClr val="E6EBED"/>
            </a:solidFill>
          </p:spPr>
        </p:pic>
        <p:pic>
          <p:nvPicPr>
            <p:cNvPr id="5" name="Picture 4" descr="A picture containing sky, indoor&#10;&#10;Description automatically generated">
              <a:extLst>
                <a:ext uri="{FF2B5EF4-FFF2-40B4-BE49-F238E27FC236}">
                  <a16:creationId xmlns:a16="http://schemas.microsoft.com/office/drawing/2014/main" id="{71BC0FE3-51D2-4D8C-ABF8-1D12489875F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267450" y="0"/>
              <a:ext cx="5924550" cy="2081724"/>
            </a:xfrm>
            <a:prstGeom prst="rect">
              <a:avLst/>
            </a:prstGeom>
          </p:spPr>
        </p:pic>
      </p:gr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22378432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426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585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610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1.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heme" Target="../theme/theme3.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image" Target="../media/image1.emf"/><Relationship Id="rId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image" Target="../media/image1.emf"/><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theme" Target="../theme/theme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7DE1C002-F396-49D0-8E69-C06CE05D9A24}"/>
              </a:ext>
            </a:extLst>
          </p:cNvPr>
          <p:cNvSpPr txBox="1"/>
          <p:nvPr userDrawn="1"/>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ECA6C67C-60CD-4A94-B132-5C97854605B8}" type="slidenum">
              <a:rPr lang="en-US" sz="2000">
                <a:gradFill>
                  <a:gsLst>
                    <a:gs pos="2917">
                      <a:schemeClr val="tx1"/>
                    </a:gs>
                    <a:gs pos="30000">
                      <a:schemeClr val="tx1"/>
                    </a:gs>
                  </a:gsLst>
                  <a:lin ang="5400000" scaled="0"/>
                </a:gradFill>
              </a:rPr>
              <a:t>‹#›</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240" r:id="rId3"/>
    <p:sldLayoutId id="2147484474" r:id="rId4"/>
    <p:sldLayoutId id="2147484639" r:id="rId5"/>
    <p:sldLayoutId id="2147484603" r:id="rId6"/>
    <p:sldLayoutId id="2147484751" r:id="rId7"/>
    <p:sldLayoutId id="2147484752" r:id="rId8"/>
    <p:sldLayoutId id="2147484777" r:id="rId9"/>
    <p:sldLayoutId id="2147484802"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249" r:id="rId21"/>
    <p:sldLayoutId id="2147484640" r:id="rId22"/>
    <p:sldLayoutId id="2147484584" r:id="rId23"/>
    <p:sldLayoutId id="2147484583" r:id="rId24"/>
    <p:sldLayoutId id="2147484671" r:id="rId25"/>
    <p:sldLayoutId id="2147484673" r:id="rId26"/>
    <p:sldLayoutId id="2147484585" r:id="rId27"/>
    <p:sldLayoutId id="2147484299" r:id="rId28"/>
    <p:sldLayoutId id="2147484263" r:id="rId29"/>
    <p:sldLayoutId id="2147484835" r:id="rId30"/>
    <p:sldLayoutId id="214748483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02708365"/>
      </p:ext>
    </p:extLst>
  </p:cSld>
  <p:clrMap bg1="dk1" tx1="lt1" bg2="dk2" tx2="lt2" accent1="accent1" accent2="accent2" accent3="accent3" accent4="accent4" accent5="accent5" accent6="accent6" hlink="hlink" folHlink="folHlink"/>
  <p:sldLayoutIdLst>
    <p:sldLayoutId id="2147484804" r:id="rId1"/>
    <p:sldLayoutId id="2147484805" r:id="rId2"/>
    <p:sldLayoutId id="2147484806"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83057231"/>
      </p:ext>
    </p:extLst>
  </p:cSld>
  <p:clrMap bg1="dk1" tx1="lt1" bg2="dk2" tx2="lt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 id="2147484872" r:id="rId32"/>
    <p:sldLayoutId id="214748487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8ECED"/>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86068588"/>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53.emf"/><Relationship Id="rId11" Type="http://schemas.openxmlformats.org/officeDocument/2006/relationships/image" Target="../media/image58.png"/><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63.emf"/><Relationship Id="rId3" Type="http://schemas.openxmlformats.org/officeDocument/2006/relationships/image" Target="../media/image54.emf"/><Relationship Id="rId7" Type="http://schemas.openxmlformats.org/officeDocument/2006/relationships/image" Target="../media/image55.emf"/><Relationship Id="rId12" Type="http://schemas.openxmlformats.org/officeDocument/2006/relationships/image" Target="../media/image62.emf"/><Relationship Id="rId2" Type="http://schemas.openxmlformats.org/officeDocument/2006/relationships/notesSlide" Target="../notesSlides/notesSlide15.xml"/><Relationship Id="rId1" Type="http://schemas.openxmlformats.org/officeDocument/2006/relationships/slideLayout" Target="../slideLayouts/slideLayout88.xml"/><Relationship Id="rId6" Type="http://schemas.openxmlformats.org/officeDocument/2006/relationships/image" Target="../media/image50.emf"/><Relationship Id="rId11" Type="http://schemas.openxmlformats.org/officeDocument/2006/relationships/image" Target="../media/image61.emf"/><Relationship Id="rId5" Type="http://schemas.openxmlformats.org/officeDocument/2006/relationships/image" Target="../media/image53.emf"/><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64.emf"/></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13" Type="http://schemas.openxmlformats.org/officeDocument/2006/relationships/image" Target="../media/image73.emf"/><Relationship Id="rId18" Type="http://schemas.openxmlformats.org/officeDocument/2006/relationships/image" Target="../media/image78.emf"/><Relationship Id="rId26" Type="http://schemas.openxmlformats.org/officeDocument/2006/relationships/image" Target="../media/image85.emf"/><Relationship Id="rId3" Type="http://schemas.openxmlformats.org/officeDocument/2006/relationships/image" Target="../media/image65.emf"/><Relationship Id="rId21" Type="http://schemas.openxmlformats.org/officeDocument/2006/relationships/image" Target="../media/image81.emf"/><Relationship Id="rId7" Type="http://schemas.openxmlformats.org/officeDocument/2006/relationships/image" Target="../media/image68.emf"/><Relationship Id="rId12" Type="http://schemas.openxmlformats.org/officeDocument/2006/relationships/image" Target="../media/image72.emf"/><Relationship Id="rId17" Type="http://schemas.openxmlformats.org/officeDocument/2006/relationships/image" Target="../media/image77.emf"/><Relationship Id="rId25" Type="http://schemas.openxmlformats.org/officeDocument/2006/relationships/image" Target="../media/image84.emf"/><Relationship Id="rId33" Type="http://schemas.openxmlformats.org/officeDocument/2006/relationships/image" Target="../media/image61.emf"/><Relationship Id="rId2" Type="http://schemas.openxmlformats.org/officeDocument/2006/relationships/notesSlide" Target="../notesSlides/notesSlide16.xml"/><Relationship Id="rId16" Type="http://schemas.openxmlformats.org/officeDocument/2006/relationships/image" Target="../media/image76.emf"/><Relationship Id="rId20" Type="http://schemas.openxmlformats.org/officeDocument/2006/relationships/image" Target="../media/image80.emf"/><Relationship Id="rId29" Type="http://schemas.openxmlformats.org/officeDocument/2006/relationships/image" Target="../media/image88.emf"/><Relationship Id="rId1" Type="http://schemas.openxmlformats.org/officeDocument/2006/relationships/slideLayout" Target="../slideLayouts/slideLayout88.xml"/><Relationship Id="rId6" Type="http://schemas.openxmlformats.org/officeDocument/2006/relationships/image" Target="../media/image64.emf"/><Relationship Id="rId11" Type="http://schemas.openxmlformats.org/officeDocument/2006/relationships/image" Target="../media/image71.emf"/><Relationship Id="rId24" Type="http://schemas.openxmlformats.org/officeDocument/2006/relationships/image" Target="../media/image83.emf"/><Relationship Id="rId32" Type="http://schemas.openxmlformats.org/officeDocument/2006/relationships/image" Target="../media/image62.emf"/><Relationship Id="rId5" Type="http://schemas.openxmlformats.org/officeDocument/2006/relationships/image" Target="../media/image67.emf"/><Relationship Id="rId15" Type="http://schemas.openxmlformats.org/officeDocument/2006/relationships/image" Target="../media/image75.emf"/><Relationship Id="rId23" Type="http://schemas.openxmlformats.org/officeDocument/2006/relationships/image" Target="../media/image82.emf"/><Relationship Id="rId28" Type="http://schemas.openxmlformats.org/officeDocument/2006/relationships/image" Target="../media/image87.emf"/><Relationship Id="rId10" Type="http://schemas.openxmlformats.org/officeDocument/2006/relationships/image" Target="../media/image70.emf"/><Relationship Id="rId19" Type="http://schemas.openxmlformats.org/officeDocument/2006/relationships/image" Target="../media/image79.emf"/><Relationship Id="rId31" Type="http://schemas.openxmlformats.org/officeDocument/2006/relationships/image" Target="../media/image90.emf"/><Relationship Id="rId4" Type="http://schemas.openxmlformats.org/officeDocument/2006/relationships/image" Target="../media/image66.emf"/><Relationship Id="rId9" Type="http://schemas.openxmlformats.org/officeDocument/2006/relationships/image" Target="../media/image63.emf"/><Relationship Id="rId14" Type="http://schemas.openxmlformats.org/officeDocument/2006/relationships/image" Target="../media/image74.emf"/><Relationship Id="rId22" Type="http://schemas.openxmlformats.org/officeDocument/2006/relationships/image" Target="../media/image60.emf"/><Relationship Id="rId27" Type="http://schemas.openxmlformats.org/officeDocument/2006/relationships/image" Target="../media/image86.emf"/><Relationship Id="rId30" Type="http://schemas.openxmlformats.org/officeDocument/2006/relationships/image" Target="../media/image89.emf"/><Relationship Id="rId8" Type="http://schemas.openxmlformats.org/officeDocument/2006/relationships/image" Target="../media/image6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29.png"/><Relationship Id="rId7" Type="http://schemas.openxmlformats.org/officeDocument/2006/relationships/image" Target="../media/image78.emf"/><Relationship Id="rId12" Type="http://schemas.openxmlformats.org/officeDocument/2006/relationships/image" Target="../media/image92.emf"/><Relationship Id="rId2" Type="http://schemas.openxmlformats.org/officeDocument/2006/relationships/notesSlide" Target="../notesSlides/notesSlide17.xml"/><Relationship Id="rId1" Type="http://schemas.openxmlformats.org/officeDocument/2006/relationships/slideLayout" Target="../slideLayouts/slideLayout88.xml"/><Relationship Id="rId6" Type="http://schemas.openxmlformats.org/officeDocument/2006/relationships/image" Target="../media/image57.emf"/><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image" Target="../media/image54.emf"/><Relationship Id="rId4" Type="http://schemas.openxmlformats.org/officeDocument/2006/relationships/image" Target="../media/image50.emf"/><Relationship Id="rId9" Type="http://schemas.openxmlformats.org/officeDocument/2006/relationships/image" Target="../media/image51.emf"/></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10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1.xml"/><Relationship Id="rId5" Type="http://schemas.openxmlformats.org/officeDocument/2006/relationships/image" Target="../media/image102.png"/><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iotrci/Microsoft-Graph-Efficient-Operations" TargetMode="External"/><Relationship Id="rId2" Type="http://schemas.openxmlformats.org/officeDocument/2006/relationships/hyperlink" Target="https://www.youtube.com/watch?v=Mc1ilblJLJw" TargetMode="Externa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hyperlink" Target="https://docs.microsoft.com/en-us/graph/migrate-azure-ad-graph-planning-checklist" TargetMode="Externa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0.emf"/><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88.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jp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88.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8.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79539"/>
            <a:ext cx="7118824" cy="553998"/>
          </a:xfrm>
        </p:spPr>
        <p:txBody>
          <a:bodyPr/>
          <a:lstStyle/>
          <a:p>
            <a:r>
              <a:rPr lang="en-US" dirty="0"/>
              <a:t>Microsoft Graph Overview</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194431" y="585788"/>
            <a:ext cx="3414957" cy="886397"/>
          </a:xfrm>
        </p:spPr>
        <p:txBody>
          <a:bodyPr/>
          <a:lstStyle/>
          <a:p>
            <a:r>
              <a:rPr lang="en-US" dirty="0"/>
              <a:t>Microsoft Identity Platform</a:t>
            </a:r>
          </a:p>
          <a:p>
            <a:r>
              <a:rPr lang="en-US" dirty="0"/>
              <a:t>Developer Training</a:t>
            </a:r>
          </a:p>
        </p:txBody>
      </p:sp>
      <p:sp>
        <p:nvSpPr>
          <p:cNvPr id="4" name="TextBox 4">
            <a:extLst>
              <a:ext uri="{FF2B5EF4-FFF2-40B4-BE49-F238E27FC236}">
                <a16:creationId xmlns:a16="http://schemas.microsoft.com/office/drawing/2014/main" id="{ACDDDDE6-F7A7-4D5D-94CB-36A91DACB5D8}"/>
              </a:ext>
            </a:extLst>
          </p:cNvPr>
          <p:cNvSpPr txBox="1"/>
          <p:nvPr/>
        </p:nvSpPr>
        <p:spPr>
          <a:xfrm>
            <a:off x="56967" y="6502016"/>
            <a:ext cx="137858"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fld id="{ECA6C67C-60CD-4A94-B132-5C97854605B8}" type="slidenum">
              <a:rPr lang="en-US" sz="2000">
                <a:gradFill>
                  <a:gsLst>
                    <a:gs pos="2917">
                      <a:schemeClr val="tx1"/>
                    </a:gs>
                    <a:gs pos="30000">
                      <a:schemeClr val="tx1"/>
                    </a:gs>
                  </a:gsLst>
                  <a:lin ang="5400000" scaled="0"/>
                </a:gradFill>
              </a:rPr>
              <a:t>1</a:t>
            </a:fld>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D523786-F36A-4E47-92F6-5FFB342B4B46}"/>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13" name="Picture 12">
            <a:extLst>
              <a:ext uri="{FF2B5EF4-FFF2-40B4-BE49-F238E27FC236}">
                <a16:creationId xmlns:a16="http://schemas.microsoft.com/office/drawing/2014/main" id="{964BF9CB-723D-44DE-87BE-456E416D470D}"/>
              </a:ext>
            </a:extLst>
          </p:cNvPr>
          <p:cNvPicPr>
            <a:picLocks noChangeAspect="1"/>
          </p:cNvPicPr>
          <p:nvPr/>
        </p:nvPicPr>
        <p:blipFill>
          <a:blip r:embed="rId3"/>
          <a:stretch>
            <a:fillRect/>
          </a:stretch>
        </p:blipFill>
        <p:spPr>
          <a:xfrm>
            <a:off x="1487427" y="406288"/>
            <a:ext cx="10078610" cy="6045424"/>
          </a:xfrm>
          <a:prstGeom prst="rect">
            <a:avLst/>
          </a:prstGeom>
        </p:spPr>
      </p:pic>
    </p:spTree>
    <p:extLst>
      <p:ext uri="{BB962C8B-B14F-4D97-AF65-F5344CB8AC3E}">
        <p14:creationId xmlns:p14="http://schemas.microsoft.com/office/powerpoint/2010/main" val="28452805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BE409C-7560-45BD-B6E3-F92749113744}"/>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Files</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4" name="Picture 3">
            <a:extLst>
              <a:ext uri="{FF2B5EF4-FFF2-40B4-BE49-F238E27FC236}">
                <a16:creationId xmlns:a16="http://schemas.microsoft.com/office/drawing/2014/main" id="{07CF5FF7-4704-4D89-9DC6-FB987AF35516}"/>
              </a:ext>
            </a:extLst>
          </p:cNvPr>
          <p:cNvPicPr>
            <a:picLocks noChangeAspect="1"/>
          </p:cNvPicPr>
          <p:nvPr/>
        </p:nvPicPr>
        <p:blipFill>
          <a:blip r:embed="rId2"/>
          <a:stretch>
            <a:fillRect/>
          </a:stretch>
        </p:blipFill>
        <p:spPr>
          <a:xfrm>
            <a:off x="2067636" y="296477"/>
            <a:ext cx="8175395" cy="6265045"/>
          </a:xfrm>
          <a:prstGeom prst="rect">
            <a:avLst/>
          </a:prstGeom>
        </p:spPr>
      </p:pic>
      <p:pic>
        <p:nvPicPr>
          <p:cNvPr id="6" name="Picture 5">
            <a:extLst>
              <a:ext uri="{FF2B5EF4-FFF2-40B4-BE49-F238E27FC236}">
                <a16:creationId xmlns:a16="http://schemas.microsoft.com/office/drawing/2014/main" id="{79F98D34-B5C6-4D11-93EA-891398F666DE}"/>
              </a:ext>
            </a:extLst>
          </p:cNvPr>
          <p:cNvPicPr>
            <a:picLocks noChangeAspect="1"/>
          </p:cNvPicPr>
          <p:nvPr/>
        </p:nvPicPr>
        <p:blipFill>
          <a:blip r:embed="rId3"/>
          <a:stretch>
            <a:fillRect/>
          </a:stretch>
        </p:blipFill>
        <p:spPr>
          <a:xfrm>
            <a:off x="9286448" y="1180531"/>
            <a:ext cx="2232158" cy="4885870"/>
          </a:xfrm>
          <a:prstGeom prst="rect">
            <a:avLst/>
          </a:prstGeom>
        </p:spPr>
      </p:pic>
    </p:spTree>
    <p:extLst>
      <p:ext uri="{BB962C8B-B14F-4D97-AF65-F5344CB8AC3E}">
        <p14:creationId xmlns:p14="http://schemas.microsoft.com/office/powerpoint/2010/main" val="7364643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955EFB-CF06-4D6C-A9FD-753CABF2D509}"/>
              </a:ext>
            </a:extLst>
          </p:cNvPr>
          <p:cNvSpPr txBox="1"/>
          <p:nvPr/>
        </p:nvSpPr>
        <p:spPr>
          <a:xfrm rot="16200000">
            <a:off x="-2002406" y="3247958"/>
            <a:ext cx="5620582" cy="6155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Analytics</a:t>
            </a:r>
          </a:p>
        </p:txBody>
      </p:sp>
      <p:sp>
        <p:nvSpPr>
          <p:cNvPr id="7" name="TextBox 6">
            <a:extLst>
              <a:ext uri="{FF2B5EF4-FFF2-40B4-BE49-F238E27FC236}">
                <a16:creationId xmlns:a16="http://schemas.microsoft.com/office/drawing/2014/main" id="{63340586-8782-4547-A55F-44191A7305D8}"/>
              </a:ext>
            </a:extLst>
          </p:cNvPr>
          <p:cNvSpPr txBox="1"/>
          <p:nvPr/>
        </p:nvSpPr>
        <p:spPr>
          <a:xfrm>
            <a:off x="2918965" y="809778"/>
            <a:ext cx="1454252" cy="100027"/>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000000">
                    <a:lumMod val="65000"/>
                    <a:lumOff val="35000"/>
                  </a:srgbClr>
                </a:solidFill>
                <a:effectLst/>
                <a:uLnTx/>
                <a:uFillTx/>
                <a:latin typeface="Segoe UI"/>
                <a:ea typeface="Segoe UI Symbol" panose="020B0502040204020203" pitchFamily="34" charset="0"/>
                <a:cs typeface="Segoe UI Light" panose="020B0502040204020203" pitchFamily="34" charset="0"/>
              </a:rPr>
              <a:t>it.myanalytics.contoso.com</a:t>
            </a:r>
          </a:p>
        </p:txBody>
      </p:sp>
      <p:pic>
        <p:nvPicPr>
          <p:cNvPr id="4" name="Picture 3">
            <a:extLst>
              <a:ext uri="{FF2B5EF4-FFF2-40B4-BE49-F238E27FC236}">
                <a16:creationId xmlns:a16="http://schemas.microsoft.com/office/drawing/2014/main" id="{A65A656B-A005-4C96-B7B1-88FC17A813F4}"/>
              </a:ext>
            </a:extLst>
          </p:cNvPr>
          <p:cNvPicPr>
            <a:picLocks noChangeAspect="1"/>
          </p:cNvPicPr>
          <p:nvPr/>
        </p:nvPicPr>
        <p:blipFill>
          <a:blip r:embed="rId2"/>
          <a:stretch>
            <a:fillRect/>
          </a:stretch>
        </p:blipFill>
        <p:spPr>
          <a:xfrm>
            <a:off x="1692039" y="417831"/>
            <a:ext cx="9931153" cy="5948195"/>
          </a:xfrm>
          <a:prstGeom prst="rect">
            <a:avLst/>
          </a:prstGeom>
        </p:spPr>
      </p:pic>
    </p:spTree>
    <p:extLst>
      <p:ext uri="{BB962C8B-B14F-4D97-AF65-F5344CB8AC3E}">
        <p14:creationId xmlns:p14="http://schemas.microsoft.com/office/powerpoint/2010/main" val="30029955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8535D4A-3CA6-49F6-85CC-6A4328F3DD9D}"/>
              </a:ext>
            </a:extLst>
          </p:cNvPr>
          <p:cNvSpPr txBox="1"/>
          <p:nvPr/>
        </p:nvSpPr>
        <p:spPr>
          <a:xfrm rot="16200000">
            <a:off x="-2002406" y="3247958"/>
            <a:ext cx="5620582" cy="6155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Analytics</a:t>
            </a:r>
          </a:p>
        </p:txBody>
      </p:sp>
      <p:sp>
        <p:nvSpPr>
          <p:cNvPr id="4" name="TextBox 3">
            <a:extLst>
              <a:ext uri="{FF2B5EF4-FFF2-40B4-BE49-F238E27FC236}">
                <a16:creationId xmlns:a16="http://schemas.microsoft.com/office/drawing/2014/main" id="{A9315505-A0E7-40BA-B38E-C076FEBC5867}"/>
              </a:ext>
            </a:extLst>
          </p:cNvPr>
          <p:cNvSpPr txBox="1"/>
          <p:nvPr/>
        </p:nvSpPr>
        <p:spPr>
          <a:xfrm>
            <a:off x="2918965" y="809778"/>
            <a:ext cx="1454252" cy="100027"/>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000000">
                    <a:lumMod val="65000"/>
                    <a:lumOff val="35000"/>
                  </a:srgbClr>
                </a:solidFill>
                <a:effectLst/>
                <a:uLnTx/>
                <a:uFillTx/>
                <a:latin typeface="Segoe UI"/>
                <a:ea typeface="Segoe UI Symbol" panose="020B0502040204020203" pitchFamily="34" charset="0"/>
                <a:cs typeface="Segoe UI Light" panose="020B0502040204020203" pitchFamily="34" charset="0"/>
              </a:rPr>
              <a:t>it.myanalytics.contoso.com/?v=focus</a:t>
            </a:r>
          </a:p>
        </p:txBody>
      </p:sp>
      <p:pic>
        <p:nvPicPr>
          <p:cNvPr id="5" name="Picture 4">
            <a:extLst>
              <a:ext uri="{FF2B5EF4-FFF2-40B4-BE49-F238E27FC236}">
                <a16:creationId xmlns:a16="http://schemas.microsoft.com/office/drawing/2014/main" id="{E9F4E4A3-F493-4C1F-95DC-C197AE77B6DA}"/>
              </a:ext>
            </a:extLst>
          </p:cNvPr>
          <p:cNvPicPr>
            <a:picLocks noChangeAspect="1"/>
          </p:cNvPicPr>
          <p:nvPr/>
        </p:nvPicPr>
        <p:blipFill>
          <a:blip r:embed="rId2"/>
          <a:stretch>
            <a:fillRect/>
          </a:stretch>
        </p:blipFill>
        <p:spPr>
          <a:xfrm>
            <a:off x="1806765" y="548640"/>
            <a:ext cx="9885127" cy="5760720"/>
          </a:xfrm>
          <a:prstGeom prst="rect">
            <a:avLst/>
          </a:prstGeom>
        </p:spPr>
      </p:pic>
    </p:spTree>
    <p:extLst>
      <p:ext uri="{BB962C8B-B14F-4D97-AF65-F5344CB8AC3E}">
        <p14:creationId xmlns:p14="http://schemas.microsoft.com/office/powerpoint/2010/main" val="9174010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74AE8F-8117-446D-AD30-C50C83CE3D4D}"/>
              </a:ext>
            </a:extLst>
          </p:cNvPr>
          <p:cNvSpPr txBox="1"/>
          <p:nvPr/>
        </p:nvSpPr>
        <p:spPr>
          <a:xfrm rot="16200000">
            <a:off x="-2002406" y="3247958"/>
            <a:ext cx="5620582" cy="6155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Analytics</a:t>
            </a:r>
          </a:p>
        </p:txBody>
      </p:sp>
      <p:sp>
        <p:nvSpPr>
          <p:cNvPr id="5" name="TextBox 4">
            <a:extLst>
              <a:ext uri="{FF2B5EF4-FFF2-40B4-BE49-F238E27FC236}">
                <a16:creationId xmlns:a16="http://schemas.microsoft.com/office/drawing/2014/main" id="{00F8F6D6-2135-4D33-95CF-ED2BD7CE9844}"/>
              </a:ext>
            </a:extLst>
          </p:cNvPr>
          <p:cNvSpPr txBox="1"/>
          <p:nvPr/>
        </p:nvSpPr>
        <p:spPr>
          <a:xfrm>
            <a:off x="2918964" y="809778"/>
            <a:ext cx="1874835" cy="100027"/>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dirty="0">
                <a:ln>
                  <a:noFill/>
                </a:ln>
                <a:solidFill>
                  <a:srgbClr val="000000">
                    <a:lumMod val="65000"/>
                    <a:lumOff val="35000"/>
                  </a:srgbClr>
                </a:solidFill>
                <a:effectLst/>
                <a:uLnTx/>
                <a:uFillTx/>
                <a:latin typeface="Segoe UI"/>
                <a:ea typeface="Segoe UI Symbol" panose="020B0502040204020203" pitchFamily="34" charset="0"/>
                <a:cs typeface="Segoe UI Light" panose="020B0502040204020203" pitchFamily="34" charset="0"/>
              </a:rPr>
              <a:t>it.myanalytics.contoso.com/?v=wellbeing</a:t>
            </a:r>
          </a:p>
        </p:txBody>
      </p:sp>
      <p:pic>
        <p:nvPicPr>
          <p:cNvPr id="4" name="Picture 3">
            <a:extLst>
              <a:ext uri="{FF2B5EF4-FFF2-40B4-BE49-F238E27FC236}">
                <a16:creationId xmlns:a16="http://schemas.microsoft.com/office/drawing/2014/main" id="{E8FDDE8E-7114-4F2A-A6C8-C2944EB1D578}"/>
              </a:ext>
            </a:extLst>
          </p:cNvPr>
          <p:cNvPicPr>
            <a:picLocks noChangeAspect="1"/>
          </p:cNvPicPr>
          <p:nvPr/>
        </p:nvPicPr>
        <p:blipFill>
          <a:blip r:embed="rId2"/>
          <a:stretch>
            <a:fillRect/>
          </a:stretch>
        </p:blipFill>
        <p:spPr>
          <a:xfrm>
            <a:off x="1631851" y="361952"/>
            <a:ext cx="9835835" cy="6134095"/>
          </a:xfrm>
          <a:prstGeom prst="rect">
            <a:avLst/>
          </a:prstGeom>
        </p:spPr>
      </p:pic>
    </p:spTree>
    <p:extLst>
      <p:ext uri="{BB962C8B-B14F-4D97-AF65-F5344CB8AC3E}">
        <p14:creationId xmlns:p14="http://schemas.microsoft.com/office/powerpoint/2010/main" val="9564689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4E251AF-ADCC-4C2A-BF1C-1AFB6EA01546}"/>
              </a:ext>
            </a:extLst>
          </p:cNvPr>
          <p:cNvSpPr txBox="1"/>
          <p:nvPr/>
        </p:nvSpPr>
        <p:spPr>
          <a:xfrm rot="16200000">
            <a:off x="-2002406" y="3247958"/>
            <a:ext cx="5620582" cy="6155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Analytics</a:t>
            </a:r>
          </a:p>
        </p:txBody>
      </p:sp>
      <p:pic>
        <p:nvPicPr>
          <p:cNvPr id="5" name="Picture 4">
            <a:extLst>
              <a:ext uri="{FF2B5EF4-FFF2-40B4-BE49-F238E27FC236}">
                <a16:creationId xmlns:a16="http://schemas.microsoft.com/office/drawing/2014/main" id="{074BAFE5-309E-4F73-BEC0-E2709E80C203}"/>
              </a:ext>
            </a:extLst>
          </p:cNvPr>
          <p:cNvPicPr>
            <a:picLocks noChangeAspect="1"/>
          </p:cNvPicPr>
          <p:nvPr/>
        </p:nvPicPr>
        <p:blipFill>
          <a:blip r:embed="rId3"/>
          <a:stretch>
            <a:fillRect/>
          </a:stretch>
        </p:blipFill>
        <p:spPr>
          <a:xfrm>
            <a:off x="1685498" y="397503"/>
            <a:ext cx="9680985" cy="6062993"/>
          </a:xfrm>
          <a:prstGeom prst="rect">
            <a:avLst/>
          </a:prstGeom>
        </p:spPr>
      </p:pic>
    </p:spTree>
    <p:extLst>
      <p:ext uri="{BB962C8B-B14F-4D97-AF65-F5344CB8AC3E}">
        <p14:creationId xmlns:p14="http://schemas.microsoft.com/office/powerpoint/2010/main" val="2881267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A3274E41-1816-42BB-9F5E-76220AAC2814}"/>
              </a:ext>
            </a:extLst>
          </p:cNvPr>
          <p:cNvSpPr/>
          <p:nvPr/>
        </p:nvSpPr>
        <p:spPr bwMode="auto">
          <a:xfrm>
            <a:off x="4229288" y="1554541"/>
            <a:ext cx="3733424" cy="3748917"/>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endParaRPr kumimoji="0" lang="en-US" sz="2941" b="0" i="0" u="none" strike="noStrike" kern="1200" cap="none" spc="0" normalizeH="0" baseline="0" noProof="0">
              <a:ln>
                <a:noFill/>
              </a:ln>
              <a:solidFill>
                <a:srgbClr val="FFFFFF">
                  <a:lumMod val="50000"/>
                  <a:lumOff val="50000"/>
                </a:srgbClr>
              </a:solidFill>
              <a:effectLst/>
              <a:uLnTx/>
              <a:uFillTx/>
              <a:latin typeface="Segoe UI"/>
              <a:ea typeface="+mn-ea"/>
              <a:cs typeface="Segoe UI" pitchFamily="34" charset="0"/>
            </a:endParaRPr>
          </a:p>
        </p:txBody>
      </p:sp>
      <p:grpSp>
        <p:nvGrpSpPr>
          <p:cNvPr id="65" name="Group 64">
            <a:extLst>
              <a:ext uri="{FF2B5EF4-FFF2-40B4-BE49-F238E27FC236}">
                <a16:creationId xmlns:a16="http://schemas.microsoft.com/office/drawing/2014/main" id="{BBBB8C61-89E0-49E1-A0DA-425AA4A5F356}"/>
              </a:ext>
            </a:extLst>
          </p:cNvPr>
          <p:cNvGrpSpPr/>
          <p:nvPr/>
        </p:nvGrpSpPr>
        <p:grpSpPr>
          <a:xfrm>
            <a:off x="5172761" y="5015711"/>
            <a:ext cx="1866350" cy="1138732"/>
            <a:chOff x="5172761" y="5015711"/>
            <a:chExt cx="1866350" cy="1138732"/>
          </a:xfrm>
        </p:grpSpPr>
        <p:grpSp>
          <p:nvGrpSpPr>
            <p:cNvPr id="64" name="Group 63">
              <a:extLst>
                <a:ext uri="{FF2B5EF4-FFF2-40B4-BE49-F238E27FC236}">
                  <a16:creationId xmlns:a16="http://schemas.microsoft.com/office/drawing/2014/main" id="{C8AEA717-3277-4181-B26F-1A7705E6792E}"/>
                </a:ext>
              </a:extLst>
            </p:cNvPr>
            <p:cNvGrpSpPr/>
            <p:nvPr/>
          </p:nvGrpSpPr>
          <p:grpSpPr>
            <a:xfrm>
              <a:off x="5696316" y="5015711"/>
              <a:ext cx="849000" cy="654511"/>
              <a:chOff x="5696316" y="5015711"/>
              <a:chExt cx="849000" cy="654511"/>
            </a:xfrm>
          </p:grpSpPr>
          <p:sp>
            <p:nvSpPr>
              <p:cNvPr id="10" name="Rectangle 9">
                <a:extLst>
                  <a:ext uri="{FF2B5EF4-FFF2-40B4-BE49-F238E27FC236}">
                    <a16:creationId xmlns:a16="http://schemas.microsoft.com/office/drawing/2014/main" id="{3C4274CE-229C-4051-8DC0-D096443DBF4B}"/>
                  </a:ext>
                </a:extLst>
              </p:cNvPr>
              <p:cNvSpPr/>
              <p:nvPr/>
            </p:nvSpPr>
            <p:spPr bwMode="auto">
              <a:xfrm>
                <a:off x="5696316" y="5080935"/>
                <a:ext cx="849000" cy="5240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7DE4BF8-5399-4182-BAF3-D2283118CC56}"/>
                  </a:ext>
                </a:extLst>
              </p:cNvPr>
              <p:cNvPicPr>
                <a:picLocks noChangeAspect="1"/>
              </p:cNvPicPr>
              <p:nvPr/>
            </p:nvPicPr>
            <p:blipFill>
              <a:blip r:embed="rId3"/>
              <a:stretch>
                <a:fillRect/>
              </a:stretch>
            </p:blipFill>
            <p:spPr>
              <a:xfrm>
                <a:off x="5781534" y="5015711"/>
                <a:ext cx="654511" cy="654511"/>
              </a:xfrm>
              <a:prstGeom prst="rect">
                <a:avLst/>
              </a:prstGeom>
              <a:ln>
                <a:noFill/>
              </a:ln>
            </p:spPr>
          </p:pic>
        </p:grpSp>
        <p:sp>
          <p:nvSpPr>
            <p:cNvPr id="46" name="TextBox 45">
              <a:extLst>
                <a:ext uri="{FF2B5EF4-FFF2-40B4-BE49-F238E27FC236}">
                  <a16:creationId xmlns:a16="http://schemas.microsoft.com/office/drawing/2014/main" id="{5947DFF1-2C9D-4B9D-98EB-FF56FE9601FB}"/>
                </a:ext>
              </a:extLst>
            </p:cNvPr>
            <p:cNvSpPr txBox="1"/>
            <p:nvPr/>
          </p:nvSpPr>
          <p:spPr>
            <a:xfrm>
              <a:off x="5172761" y="5631223"/>
              <a:ext cx="1866350" cy="5232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/messages</a:t>
              </a:r>
            </a:p>
          </p:txBody>
        </p:sp>
      </p:grpSp>
      <p:grpSp>
        <p:nvGrpSpPr>
          <p:cNvPr id="69" name="Group 68">
            <a:extLst>
              <a:ext uri="{FF2B5EF4-FFF2-40B4-BE49-F238E27FC236}">
                <a16:creationId xmlns:a16="http://schemas.microsoft.com/office/drawing/2014/main" id="{AC87DCD3-51D8-4230-9E11-4A7DC176C4C7}"/>
              </a:ext>
            </a:extLst>
          </p:cNvPr>
          <p:cNvGrpSpPr/>
          <p:nvPr/>
        </p:nvGrpSpPr>
        <p:grpSpPr>
          <a:xfrm>
            <a:off x="5257795" y="476681"/>
            <a:ext cx="1687766" cy="1400587"/>
            <a:chOff x="5257795" y="476681"/>
            <a:chExt cx="1687766" cy="1400587"/>
          </a:xfrm>
        </p:grpSpPr>
        <p:pic>
          <p:nvPicPr>
            <p:cNvPr id="11" name="Picture 10">
              <a:extLst>
                <a:ext uri="{FF2B5EF4-FFF2-40B4-BE49-F238E27FC236}">
                  <a16:creationId xmlns:a16="http://schemas.microsoft.com/office/drawing/2014/main" id="{744FAB99-AD05-41AF-BD08-B45485C5B2E3}"/>
                </a:ext>
              </a:extLst>
            </p:cNvPr>
            <p:cNvPicPr>
              <a:picLocks noChangeAspect="1"/>
            </p:cNvPicPr>
            <p:nvPr/>
          </p:nvPicPr>
          <p:blipFill>
            <a:blip r:embed="rId4"/>
            <a:stretch>
              <a:fillRect/>
            </a:stretch>
          </p:blipFill>
          <p:spPr>
            <a:xfrm>
              <a:off x="5616864" y="918999"/>
              <a:ext cx="958269" cy="958269"/>
            </a:xfrm>
            <a:prstGeom prst="rect">
              <a:avLst/>
            </a:prstGeom>
            <a:solidFill>
              <a:srgbClr val="000000"/>
            </a:solidFill>
          </p:spPr>
        </p:pic>
        <p:sp>
          <p:nvSpPr>
            <p:cNvPr id="47" name="TextBox 46">
              <a:extLst>
                <a:ext uri="{FF2B5EF4-FFF2-40B4-BE49-F238E27FC236}">
                  <a16:creationId xmlns:a16="http://schemas.microsoft.com/office/drawing/2014/main" id="{08B6D1DF-EAF0-4EDD-A2F4-5BF5557BF833}"/>
                </a:ext>
              </a:extLst>
            </p:cNvPr>
            <p:cNvSpPr txBox="1"/>
            <p:nvPr/>
          </p:nvSpPr>
          <p:spPr>
            <a:xfrm>
              <a:off x="5257795" y="476681"/>
              <a:ext cx="1687766"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Conversations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/channels</a:t>
              </a:r>
            </a:p>
          </p:txBody>
        </p:sp>
      </p:grpSp>
      <p:grpSp>
        <p:nvGrpSpPr>
          <p:cNvPr id="66" name="Group 65">
            <a:extLst>
              <a:ext uri="{FF2B5EF4-FFF2-40B4-BE49-F238E27FC236}">
                <a16:creationId xmlns:a16="http://schemas.microsoft.com/office/drawing/2014/main" id="{6A0D47B0-7028-4525-A9D2-48578B3774F9}"/>
              </a:ext>
            </a:extLst>
          </p:cNvPr>
          <p:cNvGrpSpPr/>
          <p:nvPr/>
        </p:nvGrpSpPr>
        <p:grpSpPr>
          <a:xfrm>
            <a:off x="7330183" y="4544066"/>
            <a:ext cx="2032253" cy="700504"/>
            <a:chOff x="7330183" y="4544066"/>
            <a:chExt cx="2032253" cy="700504"/>
          </a:xfrm>
        </p:grpSpPr>
        <p:grpSp>
          <p:nvGrpSpPr>
            <p:cNvPr id="18" name="Group 17">
              <a:extLst>
                <a:ext uri="{FF2B5EF4-FFF2-40B4-BE49-F238E27FC236}">
                  <a16:creationId xmlns:a16="http://schemas.microsoft.com/office/drawing/2014/main" id="{C23AA925-B886-4B61-8466-290EFA8F1F96}"/>
                </a:ext>
              </a:extLst>
            </p:cNvPr>
            <p:cNvGrpSpPr/>
            <p:nvPr/>
          </p:nvGrpSpPr>
          <p:grpSpPr>
            <a:xfrm>
              <a:off x="7330183" y="4544066"/>
              <a:ext cx="627775" cy="612946"/>
              <a:chOff x="9607707" y="1961289"/>
              <a:chExt cx="627775" cy="612946"/>
            </a:xfrm>
          </p:grpSpPr>
          <p:sp>
            <p:nvSpPr>
              <p:cNvPr id="17" name="Rectangle 16">
                <a:extLst>
                  <a:ext uri="{FF2B5EF4-FFF2-40B4-BE49-F238E27FC236}">
                    <a16:creationId xmlns:a16="http://schemas.microsoft.com/office/drawing/2014/main" id="{AF931280-F0A8-4B40-97BE-16D6D31B04DE}"/>
                  </a:ext>
                </a:extLst>
              </p:cNvPr>
              <p:cNvSpPr/>
              <p:nvPr/>
            </p:nvSpPr>
            <p:spPr bwMode="auto">
              <a:xfrm>
                <a:off x="9607707" y="1961289"/>
                <a:ext cx="627775" cy="612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895CB294-AE59-4349-B119-772FAD03735E}"/>
                  </a:ext>
                </a:extLst>
              </p:cNvPr>
              <p:cNvPicPr>
                <a:picLocks noChangeAspect="1"/>
              </p:cNvPicPr>
              <p:nvPr/>
            </p:nvPicPr>
            <p:blipFill>
              <a:blip r:embed="rId5"/>
              <a:stretch>
                <a:fillRect/>
              </a:stretch>
            </p:blipFill>
            <p:spPr>
              <a:xfrm>
                <a:off x="9651136" y="1971965"/>
                <a:ext cx="540918" cy="540918"/>
              </a:xfrm>
              <a:prstGeom prst="rect">
                <a:avLst/>
              </a:prstGeom>
            </p:spPr>
          </p:pic>
        </p:grpSp>
        <p:sp>
          <p:nvSpPr>
            <p:cNvPr id="48" name="TextBox 47">
              <a:extLst>
                <a:ext uri="{FF2B5EF4-FFF2-40B4-BE49-F238E27FC236}">
                  <a16:creationId xmlns:a16="http://schemas.microsoft.com/office/drawing/2014/main" id="{0CB67308-8A4E-4A55-A876-24B7FD3A1FCE}"/>
                </a:ext>
              </a:extLst>
            </p:cNvPr>
            <p:cNvSpPr txBox="1"/>
            <p:nvPr/>
          </p:nvSpPr>
          <p:spPr>
            <a:xfrm>
              <a:off x="7496086" y="4690572"/>
              <a:ext cx="186635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Tasks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/tasks</a:t>
              </a:r>
            </a:p>
          </p:txBody>
        </p:sp>
      </p:grpSp>
      <p:grpSp>
        <p:nvGrpSpPr>
          <p:cNvPr id="72" name="Group 71">
            <a:extLst>
              <a:ext uri="{FF2B5EF4-FFF2-40B4-BE49-F238E27FC236}">
                <a16:creationId xmlns:a16="http://schemas.microsoft.com/office/drawing/2014/main" id="{577A537E-34AB-4937-A51E-85B8EE5EE608}"/>
              </a:ext>
            </a:extLst>
          </p:cNvPr>
          <p:cNvGrpSpPr/>
          <p:nvPr/>
        </p:nvGrpSpPr>
        <p:grpSpPr>
          <a:xfrm>
            <a:off x="3060569" y="1542372"/>
            <a:ext cx="1933078" cy="757395"/>
            <a:chOff x="3060569" y="1542372"/>
            <a:chExt cx="1933078" cy="757395"/>
          </a:xfrm>
        </p:grpSpPr>
        <p:pic>
          <p:nvPicPr>
            <p:cNvPr id="25" name="Picture 24">
              <a:extLst>
                <a:ext uri="{FF2B5EF4-FFF2-40B4-BE49-F238E27FC236}">
                  <a16:creationId xmlns:a16="http://schemas.microsoft.com/office/drawing/2014/main" id="{87408E7B-83FB-4156-9D7A-6C8AA964EAC1}"/>
                </a:ext>
              </a:extLst>
            </p:cNvPr>
            <p:cNvPicPr>
              <a:picLocks noChangeAspect="1"/>
            </p:cNvPicPr>
            <p:nvPr/>
          </p:nvPicPr>
          <p:blipFill rotWithShape="1">
            <a:blip r:embed="rId6"/>
            <a:srcRect b="13059"/>
            <a:stretch/>
          </p:blipFill>
          <p:spPr>
            <a:xfrm>
              <a:off x="4122493" y="1542372"/>
              <a:ext cx="871154" cy="757395"/>
            </a:xfrm>
            <a:prstGeom prst="rect">
              <a:avLst/>
            </a:prstGeom>
            <a:solidFill>
              <a:schemeClr val="bg1"/>
            </a:solidFill>
          </p:spPr>
        </p:pic>
        <p:sp>
          <p:nvSpPr>
            <p:cNvPr id="49" name="TextBox 48">
              <a:extLst>
                <a:ext uri="{FF2B5EF4-FFF2-40B4-BE49-F238E27FC236}">
                  <a16:creationId xmlns:a16="http://schemas.microsoft.com/office/drawing/2014/main" id="{71EDAFE7-D9A3-48E7-BC88-E1E9CFD965CB}"/>
                </a:ext>
              </a:extLst>
            </p:cNvPr>
            <p:cNvSpPr txBox="1"/>
            <p:nvPr/>
          </p:nvSpPr>
          <p:spPr>
            <a:xfrm>
              <a:off x="3060569" y="1740480"/>
              <a:ext cx="1163965" cy="55399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Groups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/groups</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99C248F-8A96-4BA2-AB45-3D32B233E27E}"/>
              </a:ext>
            </a:extLst>
          </p:cNvPr>
          <p:cNvGrpSpPr/>
          <p:nvPr/>
        </p:nvGrpSpPr>
        <p:grpSpPr>
          <a:xfrm>
            <a:off x="7257930" y="1617494"/>
            <a:ext cx="1787394" cy="779306"/>
            <a:chOff x="7257930" y="1617494"/>
            <a:chExt cx="1787394" cy="779306"/>
          </a:xfrm>
        </p:grpSpPr>
        <p:grpSp>
          <p:nvGrpSpPr>
            <p:cNvPr id="24" name="Group 23">
              <a:extLst>
                <a:ext uri="{FF2B5EF4-FFF2-40B4-BE49-F238E27FC236}">
                  <a16:creationId xmlns:a16="http://schemas.microsoft.com/office/drawing/2014/main" id="{70D99D37-0CEF-4A75-94D6-DA6CC7C73E6B}"/>
                </a:ext>
              </a:extLst>
            </p:cNvPr>
            <p:cNvGrpSpPr/>
            <p:nvPr/>
          </p:nvGrpSpPr>
          <p:grpSpPr>
            <a:xfrm>
              <a:off x="7257930" y="1617494"/>
              <a:ext cx="719962" cy="719962"/>
              <a:chOff x="8159266" y="1211837"/>
              <a:chExt cx="719962" cy="719962"/>
            </a:xfrm>
          </p:grpSpPr>
          <p:sp>
            <p:nvSpPr>
              <p:cNvPr id="23" name="Rectangle 22">
                <a:extLst>
                  <a:ext uri="{FF2B5EF4-FFF2-40B4-BE49-F238E27FC236}">
                    <a16:creationId xmlns:a16="http://schemas.microsoft.com/office/drawing/2014/main" id="{70D1A0DB-8316-4B64-B2E0-8868B1C98A1C}"/>
                  </a:ext>
                </a:extLst>
              </p:cNvPr>
              <p:cNvSpPr/>
              <p:nvPr/>
            </p:nvSpPr>
            <p:spPr bwMode="auto">
              <a:xfrm>
                <a:off x="8209722" y="1244563"/>
                <a:ext cx="649572" cy="6545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8A062F8E-0D31-406B-A662-4275415E4B4E}"/>
                  </a:ext>
                </a:extLst>
              </p:cNvPr>
              <p:cNvPicPr>
                <a:picLocks noChangeAspect="1"/>
              </p:cNvPicPr>
              <p:nvPr/>
            </p:nvPicPr>
            <p:blipFill>
              <a:blip r:embed="rId7"/>
              <a:stretch>
                <a:fillRect/>
              </a:stretch>
            </p:blipFill>
            <p:spPr>
              <a:xfrm>
                <a:off x="8159266" y="1211837"/>
                <a:ext cx="719962" cy="719962"/>
              </a:xfrm>
              <a:prstGeom prst="rect">
                <a:avLst/>
              </a:prstGeom>
              <a:solidFill>
                <a:schemeClr val="bg1"/>
              </a:solidFill>
            </p:spPr>
          </p:pic>
        </p:grpSp>
        <p:sp>
          <p:nvSpPr>
            <p:cNvPr id="50" name="TextBox 49">
              <a:extLst>
                <a:ext uri="{FF2B5EF4-FFF2-40B4-BE49-F238E27FC236}">
                  <a16:creationId xmlns:a16="http://schemas.microsoft.com/office/drawing/2014/main" id="{21BCC95E-2C04-4042-93FD-E93F3852C78C}"/>
                </a:ext>
              </a:extLst>
            </p:cNvPr>
            <p:cNvSpPr txBox="1"/>
            <p:nvPr/>
          </p:nvSpPr>
          <p:spPr>
            <a:xfrm>
              <a:off x="7496086" y="1842802"/>
              <a:ext cx="154923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/drive</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A5AB357-D116-4202-B102-C0C9AFFADECB}"/>
              </a:ext>
            </a:extLst>
          </p:cNvPr>
          <p:cNvGrpSpPr/>
          <p:nvPr/>
        </p:nvGrpSpPr>
        <p:grpSpPr>
          <a:xfrm>
            <a:off x="2646648" y="4468472"/>
            <a:ext cx="2287419" cy="768348"/>
            <a:chOff x="2646648" y="4468472"/>
            <a:chExt cx="2287419" cy="768348"/>
          </a:xfrm>
        </p:grpSpPr>
        <p:grpSp>
          <p:nvGrpSpPr>
            <p:cNvPr id="30" name="Group 29">
              <a:extLst>
                <a:ext uri="{FF2B5EF4-FFF2-40B4-BE49-F238E27FC236}">
                  <a16:creationId xmlns:a16="http://schemas.microsoft.com/office/drawing/2014/main" id="{B6536BC4-D278-45D9-B9D8-769022E81DA1}"/>
                </a:ext>
              </a:extLst>
            </p:cNvPr>
            <p:cNvGrpSpPr/>
            <p:nvPr/>
          </p:nvGrpSpPr>
          <p:grpSpPr>
            <a:xfrm>
              <a:off x="4214105" y="4468472"/>
              <a:ext cx="719962" cy="742048"/>
              <a:chOff x="9792953" y="3838084"/>
              <a:chExt cx="719962" cy="742048"/>
            </a:xfrm>
          </p:grpSpPr>
          <p:sp>
            <p:nvSpPr>
              <p:cNvPr id="29" name="Rectangle 28">
                <a:extLst>
                  <a:ext uri="{FF2B5EF4-FFF2-40B4-BE49-F238E27FC236}">
                    <a16:creationId xmlns:a16="http://schemas.microsoft.com/office/drawing/2014/main" id="{7019B04E-9066-4F58-B77E-84B0A4E79C93}"/>
                  </a:ext>
                </a:extLst>
              </p:cNvPr>
              <p:cNvSpPr/>
              <p:nvPr/>
            </p:nvSpPr>
            <p:spPr bwMode="auto">
              <a:xfrm>
                <a:off x="9792953" y="3838084"/>
                <a:ext cx="719962" cy="719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64AADF0D-649D-45D6-81D7-F59A189E5D39}"/>
                  </a:ext>
                </a:extLst>
              </p:cNvPr>
              <p:cNvPicPr>
                <a:picLocks noChangeAspect="1"/>
              </p:cNvPicPr>
              <p:nvPr/>
            </p:nvPicPr>
            <p:blipFill>
              <a:blip r:embed="rId8"/>
              <a:stretch>
                <a:fillRect/>
              </a:stretch>
            </p:blipFill>
            <p:spPr>
              <a:xfrm>
                <a:off x="9792953" y="3860170"/>
                <a:ext cx="719962" cy="719962"/>
              </a:xfrm>
              <a:prstGeom prst="rect">
                <a:avLst/>
              </a:prstGeom>
              <a:solidFill>
                <a:schemeClr val="bg1"/>
              </a:solidFill>
            </p:spPr>
          </p:pic>
        </p:grpSp>
        <p:sp>
          <p:nvSpPr>
            <p:cNvPr id="51" name="TextBox 50">
              <a:extLst>
                <a:ext uri="{FF2B5EF4-FFF2-40B4-BE49-F238E27FC236}">
                  <a16:creationId xmlns:a16="http://schemas.microsoft.com/office/drawing/2014/main" id="{3DC9594D-01B3-41B9-8789-29BF0FFE2973}"/>
                </a:ext>
              </a:extLst>
            </p:cNvPr>
            <p:cNvSpPr txBox="1"/>
            <p:nvPr/>
          </p:nvSpPr>
          <p:spPr>
            <a:xfrm>
              <a:off x="2646648" y="4713600"/>
              <a:ext cx="2076899" cy="5232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74F7C228-EDD1-4649-9520-F24E436D8A5B}"/>
              </a:ext>
            </a:extLst>
          </p:cNvPr>
          <p:cNvGrpSpPr/>
          <p:nvPr/>
        </p:nvGrpSpPr>
        <p:grpSpPr>
          <a:xfrm>
            <a:off x="7712800" y="3113721"/>
            <a:ext cx="2896747" cy="827895"/>
            <a:chOff x="7712800" y="3113721"/>
            <a:chExt cx="2896747" cy="827895"/>
          </a:xfrm>
        </p:grpSpPr>
        <p:grpSp>
          <p:nvGrpSpPr>
            <p:cNvPr id="32" name="Group 31">
              <a:extLst>
                <a:ext uri="{FF2B5EF4-FFF2-40B4-BE49-F238E27FC236}">
                  <a16:creationId xmlns:a16="http://schemas.microsoft.com/office/drawing/2014/main" id="{4FE7A4C7-6311-491C-ABF9-AA317E96ACC3}"/>
                </a:ext>
              </a:extLst>
            </p:cNvPr>
            <p:cNvGrpSpPr/>
            <p:nvPr/>
          </p:nvGrpSpPr>
          <p:grpSpPr>
            <a:xfrm>
              <a:off x="7712800" y="3113721"/>
              <a:ext cx="832575" cy="630555"/>
              <a:chOff x="9282008" y="1160585"/>
              <a:chExt cx="756886" cy="473745"/>
            </a:xfrm>
          </p:grpSpPr>
          <p:sp>
            <p:nvSpPr>
              <p:cNvPr id="33" name="Rectangle 32">
                <a:extLst>
                  <a:ext uri="{FF2B5EF4-FFF2-40B4-BE49-F238E27FC236}">
                    <a16:creationId xmlns:a16="http://schemas.microsoft.com/office/drawing/2014/main" id="{81E4EE54-D309-43ED-AE08-F2CC59BE6189}"/>
                  </a:ext>
                </a:extLst>
              </p:cNvPr>
              <p:cNvSpPr/>
              <p:nvPr/>
            </p:nvSpPr>
            <p:spPr bwMode="auto">
              <a:xfrm>
                <a:off x="9282008" y="1160585"/>
                <a:ext cx="447735" cy="4518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048CD22E-A6D0-4715-A7B5-B3D3C4650C10}"/>
                  </a:ext>
                </a:extLst>
              </p:cNvPr>
              <p:cNvGrpSpPr/>
              <p:nvPr/>
            </p:nvGrpSpPr>
            <p:grpSpPr>
              <a:xfrm>
                <a:off x="9356780" y="1234993"/>
                <a:ext cx="682114" cy="399337"/>
                <a:chOff x="9356780" y="1234993"/>
                <a:chExt cx="682114" cy="399337"/>
              </a:xfrm>
            </p:grpSpPr>
            <p:sp>
              <p:nvSpPr>
                <p:cNvPr id="35" name="Tablet_E70A" title="Icon of a tablet">
                  <a:extLst>
                    <a:ext uri="{FF2B5EF4-FFF2-40B4-BE49-F238E27FC236}">
                      <a16:creationId xmlns:a16="http://schemas.microsoft.com/office/drawing/2014/main" id="{54B73C26-49E1-4B78-9894-F45BE98B05B8}"/>
                    </a:ext>
                  </a:extLst>
                </p:cNvPr>
                <p:cNvSpPr>
                  <a:spLocks noChangeAspect="1" noEditPoints="1"/>
                </p:cNvSpPr>
                <p:nvPr/>
              </p:nvSpPr>
              <p:spPr bwMode="auto">
                <a:xfrm>
                  <a:off x="9729743" y="1407383"/>
                  <a:ext cx="309151" cy="22694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1"/>
                </a:solidFill>
                <a:ln w="381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Devices3_EA6C" title="Icon of a cellphone in front of a monitor">
                  <a:extLst>
                    <a:ext uri="{FF2B5EF4-FFF2-40B4-BE49-F238E27FC236}">
                      <a16:creationId xmlns:a16="http://schemas.microsoft.com/office/drawing/2014/main" id="{3A1DAF39-D573-43A9-A80A-339B69EDFAA4}"/>
                    </a:ext>
                  </a:extLst>
                </p:cNvPr>
                <p:cNvSpPr>
                  <a:spLocks noChangeAspect="1" noEditPoints="1"/>
                </p:cNvSpPr>
                <p:nvPr/>
              </p:nvSpPr>
              <p:spPr bwMode="auto">
                <a:xfrm>
                  <a:off x="9356780" y="1234993"/>
                  <a:ext cx="452628" cy="31357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chemeClr val="bg1"/>
                </a:solidFill>
                <a:ln w="381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2" name="TextBox 51">
              <a:extLst>
                <a:ext uri="{FF2B5EF4-FFF2-40B4-BE49-F238E27FC236}">
                  <a16:creationId xmlns:a16="http://schemas.microsoft.com/office/drawing/2014/main" id="{4C542420-E0AF-4D2C-BA0A-4744815489E6}"/>
                </a:ext>
              </a:extLst>
            </p:cNvPr>
            <p:cNvSpPr txBox="1"/>
            <p:nvPr/>
          </p:nvSpPr>
          <p:spPr>
            <a:xfrm>
              <a:off x="8743197" y="3387618"/>
              <a:ext cx="186635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deviceManagement</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2F6B5BF4-972F-4287-A907-5B75FA63969B}"/>
              </a:ext>
            </a:extLst>
          </p:cNvPr>
          <p:cNvGrpSpPr/>
          <p:nvPr/>
        </p:nvGrpSpPr>
        <p:grpSpPr>
          <a:xfrm>
            <a:off x="5159623" y="3131495"/>
            <a:ext cx="1866350" cy="889881"/>
            <a:chOff x="5159623" y="3131495"/>
            <a:chExt cx="1866350" cy="889881"/>
          </a:xfrm>
        </p:grpSpPr>
        <p:pic>
          <p:nvPicPr>
            <p:cNvPr id="3" name="Picture 2">
              <a:extLst>
                <a:ext uri="{FF2B5EF4-FFF2-40B4-BE49-F238E27FC236}">
                  <a16:creationId xmlns:a16="http://schemas.microsoft.com/office/drawing/2014/main" id="{80747A43-8C10-4663-8A77-916ED0466E30}"/>
                </a:ext>
              </a:extLst>
            </p:cNvPr>
            <p:cNvPicPr>
              <a:picLocks noChangeAspect="1"/>
            </p:cNvPicPr>
            <p:nvPr/>
          </p:nvPicPr>
          <p:blipFill>
            <a:blip r:embed="rId9"/>
            <a:stretch>
              <a:fillRect/>
            </a:stretch>
          </p:blipFill>
          <p:spPr>
            <a:xfrm>
              <a:off x="5798495" y="3131495"/>
              <a:ext cx="595010" cy="595010"/>
            </a:xfrm>
            <a:prstGeom prst="rect">
              <a:avLst/>
            </a:prstGeom>
          </p:spPr>
        </p:pic>
        <p:sp>
          <p:nvSpPr>
            <p:cNvPr id="70" name="TextBox 69">
              <a:extLst>
                <a:ext uri="{FF2B5EF4-FFF2-40B4-BE49-F238E27FC236}">
                  <a16:creationId xmlns:a16="http://schemas.microsoft.com/office/drawing/2014/main" id="{FF724E52-2A14-4551-9DF5-F5EBBF8C7888}"/>
                </a:ext>
              </a:extLst>
            </p:cNvPr>
            <p:cNvSpPr txBox="1"/>
            <p:nvPr/>
          </p:nvSpPr>
          <p:spPr>
            <a:xfrm>
              <a:off x="5159623" y="3713599"/>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User</a:t>
              </a:r>
            </a:p>
          </p:txBody>
        </p:sp>
      </p:grpSp>
      <p:sp>
        <p:nvSpPr>
          <p:cNvPr id="2" name="TextBox 1">
            <a:extLst>
              <a:ext uri="{FF2B5EF4-FFF2-40B4-BE49-F238E27FC236}">
                <a16:creationId xmlns:a16="http://schemas.microsoft.com/office/drawing/2014/main" id="{7EE5F496-2508-46F9-A7EC-3319C7B6787D}"/>
              </a:ext>
            </a:extLst>
          </p:cNvPr>
          <p:cNvSpPr txBox="1"/>
          <p:nvPr/>
        </p:nvSpPr>
        <p:spPr>
          <a:xfrm>
            <a:off x="5641682" y="4199161"/>
            <a:ext cx="95826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/me</a:t>
            </a:r>
          </a:p>
        </p:txBody>
      </p:sp>
      <p:grpSp>
        <p:nvGrpSpPr>
          <p:cNvPr id="5" name="Group 4">
            <a:extLst>
              <a:ext uri="{FF2B5EF4-FFF2-40B4-BE49-F238E27FC236}">
                <a16:creationId xmlns:a16="http://schemas.microsoft.com/office/drawing/2014/main" id="{27A0FAE4-F0DD-4C03-B33C-A156209D8485}"/>
              </a:ext>
            </a:extLst>
          </p:cNvPr>
          <p:cNvGrpSpPr/>
          <p:nvPr/>
        </p:nvGrpSpPr>
        <p:grpSpPr>
          <a:xfrm>
            <a:off x="2736266" y="3050940"/>
            <a:ext cx="1742967" cy="717775"/>
            <a:chOff x="2736266" y="3050940"/>
            <a:chExt cx="1742967" cy="717775"/>
          </a:xfrm>
        </p:grpSpPr>
        <p:grpSp>
          <p:nvGrpSpPr>
            <p:cNvPr id="62" name="Group 61">
              <a:extLst>
                <a:ext uri="{FF2B5EF4-FFF2-40B4-BE49-F238E27FC236}">
                  <a16:creationId xmlns:a16="http://schemas.microsoft.com/office/drawing/2014/main" id="{B2163875-7F48-45ED-AB24-3E25355D43D9}"/>
                </a:ext>
              </a:extLst>
            </p:cNvPr>
            <p:cNvGrpSpPr/>
            <p:nvPr/>
          </p:nvGrpSpPr>
          <p:grpSpPr>
            <a:xfrm>
              <a:off x="2736266" y="3050940"/>
              <a:ext cx="1742967" cy="717775"/>
              <a:chOff x="2736266" y="3050940"/>
              <a:chExt cx="1742967" cy="717775"/>
            </a:xfrm>
          </p:grpSpPr>
          <p:grpSp>
            <p:nvGrpSpPr>
              <p:cNvPr id="56" name="Group 55">
                <a:extLst>
                  <a:ext uri="{FF2B5EF4-FFF2-40B4-BE49-F238E27FC236}">
                    <a16:creationId xmlns:a16="http://schemas.microsoft.com/office/drawing/2014/main" id="{0AB39A74-F135-4C06-A9A6-F51881196A0D}"/>
                  </a:ext>
                </a:extLst>
              </p:cNvPr>
              <p:cNvGrpSpPr/>
              <p:nvPr/>
            </p:nvGrpSpPr>
            <p:grpSpPr>
              <a:xfrm>
                <a:off x="3645815" y="3050940"/>
                <a:ext cx="833418" cy="703733"/>
                <a:chOff x="10949767" y="4110159"/>
                <a:chExt cx="757653" cy="639757"/>
              </a:xfrm>
            </p:grpSpPr>
            <p:sp>
              <p:nvSpPr>
                <p:cNvPr id="57" name="Rectangle 56">
                  <a:extLst>
                    <a:ext uri="{FF2B5EF4-FFF2-40B4-BE49-F238E27FC236}">
                      <a16:creationId xmlns:a16="http://schemas.microsoft.com/office/drawing/2014/main" id="{07DC44C8-7D58-43D6-9BFA-AA8D8CB02B96}"/>
                    </a:ext>
                  </a:extLst>
                </p:cNvPr>
                <p:cNvSpPr/>
                <p:nvPr/>
              </p:nvSpPr>
              <p:spPr bwMode="auto">
                <a:xfrm>
                  <a:off x="10949767" y="4277215"/>
                  <a:ext cx="694944" cy="472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752A1554-629C-4069-A2F8-A273A5DE2B8D}"/>
                    </a:ext>
                  </a:extLst>
                </p:cNvPr>
                <p:cNvSpPr/>
                <p:nvPr/>
              </p:nvSpPr>
              <p:spPr bwMode="auto">
                <a:xfrm>
                  <a:off x="11207806" y="4110159"/>
                  <a:ext cx="499614" cy="388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lumMod val="50000"/>
                        <a:lumOff val="50000"/>
                      </a:srgbClr>
                    </a:solidFill>
                    <a:effectLst/>
                    <a:uLnTx/>
                    <a:uFillTx/>
                    <a:latin typeface="Segoe UI"/>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A3D359B1-245A-4803-853C-E9AF3B2E9DFA}"/>
                  </a:ext>
                </a:extLst>
              </p:cNvPr>
              <p:cNvSpPr/>
              <p:nvPr/>
            </p:nvSpPr>
            <p:spPr>
              <a:xfrm>
                <a:off x="2736266" y="3122384"/>
                <a:ext cx="1139641" cy="646331"/>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lumMod val="50000"/>
                        <a:lumOff val="50000"/>
                      </a:srgbClr>
                    </a:solidFill>
                    <a:effectLst/>
                    <a:uLnTx/>
                    <a:uFillTx/>
                    <a:latin typeface="Segoe UI"/>
                    <a:ea typeface="+mn-ea"/>
                    <a:cs typeface="Segoe UI Semibold" panose="020B0702040204020203" pitchFamily="34" charset="0"/>
                  </a:rPr>
                  <a:t>Security</a:t>
                </a:r>
              </a:p>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lumMod val="50000"/>
                        <a:lumOff val="50000"/>
                      </a:srgbClr>
                    </a:solidFill>
                    <a:effectLst/>
                    <a:uLnTx/>
                    <a:uFillTx/>
                    <a:latin typeface="Segoe UI"/>
                    <a:ea typeface="+mn-ea"/>
                    <a:cs typeface="Segoe UI Semibold" panose="020B0702040204020203" pitchFamily="34" charset="0"/>
                  </a:rPr>
                  <a:t>/security</a:t>
                </a:r>
                <a:endParaRPr kumimoji="0" lang="en-US" sz="1600" b="0" i="0" u="none" strike="noStrike" kern="0" cap="none" spc="0" normalizeH="0" baseline="0" noProof="0" dirty="0">
                  <a:ln>
                    <a:noFill/>
                  </a:ln>
                  <a:solidFill>
                    <a:srgbClr val="FFFFFF">
                      <a:lumMod val="50000"/>
                      <a:lumOff val="50000"/>
                    </a:srgbClr>
                  </a:solidFill>
                  <a:effectLst/>
                  <a:uLnTx/>
                  <a:uFillTx/>
                  <a:latin typeface="Segoe UI"/>
                  <a:ea typeface="Segoe UI Semilight" charset="0"/>
                  <a:cs typeface="Segoe UI Semilight" charset="0"/>
                </a:endParaRPr>
              </a:p>
            </p:txBody>
          </p:sp>
        </p:grpSp>
        <p:pic>
          <p:nvPicPr>
            <p:cNvPr id="53" name="Picture 52">
              <a:extLst>
                <a:ext uri="{FF2B5EF4-FFF2-40B4-BE49-F238E27FC236}">
                  <a16:creationId xmlns:a16="http://schemas.microsoft.com/office/drawing/2014/main" id="{B6B1EC49-C040-40DE-8174-40F1CDD1E0C0}"/>
                </a:ext>
              </a:extLst>
            </p:cNvPr>
            <p:cNvPicPr>
              <a:picLocks noChangeAspect="1"/>
            </p:cNvPicPr>
            <p:nvPr/>
          </p:nvPicPr>
          <p:blipFill>
            <a:blip r:embed="rId10"/>
            <a:stretch>
              <a:fillRect/>
            </a:stretch>
          </p:blipFill>
          <p:spPr>
            <a:xfrm>
              <a:off x="3888573" y="3091740"/>
              <a:ext cx="540918" cy="540918"/>
            </a:xfrm>
            <a:prstGeom prst="rect">
              <a:avLst/>
            </a:prstGeom>
          </p:spPr>
        </p:pic>
      </p:grpSp>
      <p:pic>
        <p:nvPicPr>
          <p:cNvPr id="12" name="Picture 11">
            <a:extLst>
              <a:ext uri="{FF2B5EF4-FFF2-40B4-BE49-F238E27FC236}">
                <a16:creationId xmlns:a16="http://schemas.microsoft.com/office/drawing/2014/main" id="{A0B0804E-D240-4066-B1BB-87E52DED2B72}"/>
              </a:ext>
            </a:extLst>
          </p:cNvPr>
          <p:cNvPicPr>
            <a:picLocks noChangeAspect="1"/>
          </p:cNvPicPr>
          <p:nvPr/>
        </p:nvPicPr>
        <p:blipFill>
          <a:blip r:embed="rId11"/>
          <a:stretch>
            <a:fillRect/>
          </a:stretch>
        </p:blipFill>
        <p:spPr>
          <a:xfrm>
            <a:off x="5530330" y="2829700"/>
            <a:ext cx="1249275" cy="1225017"/>
          </a:xfrm>
          <a:prstGeom prst="rect">
            <a:avLst/>
          </a:prstGeom>
        </p:spPr>
      </p:pic>
    </p:spTree>
    <p:extLst>
      <p:ext uri="{BB962C8B-B14F-4D97-AF65-F5344CB8AC3E}">
        <p14:creationId xmlns:p14="http://schemas.microsoft.com/office/powerpoint/2010/main" val="394684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750"/>
                                        <p:tgtEl>
                                          <p:spTgt spid="6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750"/>
                                        <p:tgtEl>
                                          <p:spTgt spid="6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750"/>
                                        <p:tgtEl>
                                          <p:spTgt spid="67"/>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750"/>
                                        <p:tgtEl>
                                          <p:spTgt spid="6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750"/>
                                        <p:tgtEl>
                                          <p:spTgt spid="65"/>
                                        </p:tgtEl>
                                      </p:cBhvr>
                                    </p:animEffect>
                                  </p:childTnLst>
                                </p:cTn>
                              </p:par>
                            </p:childTnLst>
                          </p:cTn>
                        </p:par>
                        <p:par>
                          <p:cTn id="24" fill="hold">
                            <p:stCondLst>
                              <p:cond delay="425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750"/>
                                        <p:tgtEl>
                                          <p:spTgt spid="63"/>
                                        </p:tgtEl>
                                      </p:cBhvr>
                                    </p:animEffect>
                                  </p:childTnLst>
                                </p:cTn>
                              </p:par>
                            </p:childTnLst>
                          </p:cTn>
                        </p:par>
                        <p:par>
                          <p:cTn id="28" fill="hold">
                            <p:stCondLst>
                              <p:cond delay="5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childTnLst>
                                </p:cTn>
                              </p:par>
                            </p:childTnLst>
                          </p:cTn>
                        </p:par>
                        <p:par>
                          <p:cTn id="32" fill="hold">
                            <p:stCondLst>
                              <p:cond delay="5750"/>
                            </p:stCondLst>
                            <p:childTnLst>
                              <p:par>
                                <p:cTn id="33" presetID="10" presetClass="entr" presetSubtype="0" fill="hold"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750"/>
                                        <p:tgtEl>
                                          <p:spTgt spid="72"/>
                                        </p:tgtEl>
                                      </p:cBhvr>
                                    </p:animEffect>
                                  </p:childTnLst>
                                </p:cTn>
                              </p:par>
                            </p:childTnLst>
                          </p:cTn>
                        </p:par>
                        <p:par>
                          <p:cTn id="36" fill="hold">
                            <p:stCondLst>
                              <p:cond delay="6500"/>
                            </p:stCondLst>
                            <p:childTnLst>
                              <p:par>
                                <p:cTn id="37" presetID="21" presetClass="entr" presetSubtype="1"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heel(1)">
                                      <p:cBhvr>
                                        <p:cTn id="3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802C00-E372-4FDC-8A95-11B2A34462C2}"/>
              </a:ext>
            </a:extLst>
          </p:cNvPr>
          <p:cNvSpPr/>
          <p:nvPr/>
        </p:nvSpPr>
        <p:spPr>
          <a:xfrm>
            <a:off x="749299" y="177691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16" name="TextBox 15">
            <a:extLst>
              <a:ext uri="{FF2B5EF4-FFF2-40B4-BE49-F238E27FC236}">
                <a16:creationId xmlns:a16="http://schemas.microsoft.com/office/drawing/2014/main" id="{31197785-3F15-4A9C-92CA-44007F07848C}"/>
              </a:ext>
            </a:extLst>
          </p:cNvPr>
          <p:cNvSpPr txBox="1"/>
          <p:nvPr/>
        </p:nvSpPr>
        <p:spPr>
          <a:xfrm>
            <a:off x="815009" y="2956537"/>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Create a new folder in my OneDrive service</a:t>
            </a:r>
          </a:p>
        </p:txBody>
      </p:sp>
      <p:sp>
        <p:nvSpPr>
          <p:cNvPr id="13" name="TextBox 12">
            <a:extLst>
              <a:ext uri="{FF2B5EF4-FFF2-40B4-BE49-F238E27FC236}">
                <a16:creationId xmlns:a16="http://schemas.microsoft.com/office/drawing/2014/main" id="{3DADAED4-74A6-41EE-936A-37E0E43A2FAF}"/>
              </a:ext>
            </a:extLst>
          </p:cNvPr>
          <p:cNvSpPr txBox="1"/>
          <p:nvPr/>
        </p:nvSpPr>
        <p:spPr>
          <a:xfrm>
            <a:off x="815008" y="1351230"/>
            <a:ext cx="925333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Find all the events in my Outlook calendar</a:t>
            </a:r>
          </a:p>
        </p:txBody>
      </p:sp>
      <p:sp>
        <p:nvSpPr>
          <p:cNvPr id="3" name="Rectangle 2">
            <a:extLst>
              <a:ext uri="{FF2B5EF4-FFF2-40B4-BE49-F238E27FC236}">
                <a16:creationId xmlns:a16="http://schemas.microsoft.com/office/drawing/2014/main" id="{12DB08E1-6DCA-48FB-B8DC-05A91455A0ED}"/>
              </a:ext>
            </a:extLst>
          </p:cNvPr>
          <p:cNvSpPr/>
          <p:nvPr/>
        </p:nvSpPr>
        <p:spPr>
          <a:xfrm>
            <a:off x="6217387" y="1770750"/>
            <a:ext cx="342914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/events?$select=subject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4FD8C534-606F-40B6-9290-222766BB00ED}"/>
              </a:ext>
            </a:extLst>
          </p:cNvPr>
          <p:cNvSpPr/>
          <p:nvPr/>
        </p:nvSpPr>
        <p:spPr>
          <a:xfrm>
            <a:off x="749299" y="3383077"/>
            <a:ext cx="623570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POST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https://graph.microsoft.com/v1.0/me</a:t>
            </a:r>
          </a:p>
        </p:txBody>
      </p:sp>
      <p:sp>
        <p:nvSpPr>
          <p:cNvPr id="7" name="Rectangle 6">
            <a:extLst>
              <a:ext uri="{FF2B5EF4-FFF2-40B4-BE49-F238E27FC236}">
                <a16:creationId xmlns:a16="http://schemas.microsoft.com/office/drawing/2014/main" id="{B649DB30-EE38-4BBC-A63F-A53277C7B96D}"/>
              </a:ext>
            </a:extLst>
          </p:cNvPr>
          <p:cNvSpPr/>
          <p:nvPr/>
        </p:nvSpPr>
        <p:spPr>
          <a:xfrm>
            <a:off x="6364938" y="3383077"/>
            <a:ext cx="300595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/drive/root/children</a:t>
            </a:r>
          </a:p>
        </p:txBody>
      </p:sp>
      <p:sp>
        <p:nvSpPr>
          <p:cNvPr id="22" name="TextBox 21">
            <a:extLst>
              <a:ext uri="{FF2B5EF4-FFF2-40B4-BE49-F238E27FC236}">
                <a16:creationId xmlns:a16="http://schemas.microsoft.com/office/drawing/2014/main" id="{3D6F7947-0719-4F5F-BDC8-9E2F2CEEB3B0}"/>
              </a:ext>
            </a:extLst>
          </p:cNvPr>
          <p:cNvSpPr txBox="1"/>
          <p:nvPr/>
        </p:nvSpPr>
        <p:spPr>
          <a:xfrm>
            <a:off x="815009" y="4561844"/>
            <a:ext cx="92533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Get a me a list of all the conference rooms in my building</a:t>
            </a:r>
          </a:p>
        </p:txBody>
      </p:sp>
      <p:sp>
        <p:nvSpPr>
          <p:cNvPr id="23" name="Rectangle 22">
            <a:extLst>
              <a:ext uri="{FF2B5EF4-FFF2-40B4-BE49-F238E27FC236}">
                <a16:creationId xmlns:a16="http://schemas.microsoft.com/office/drawing/2014/main" id="{50A90236-ACC1-470F-A56D-8EC488289B09}"/>
              </a:ext>
            </a:extLst>
          </p:cNvPr>
          <p:cNvSpPr/>
          <p:nvPr/>
        </p:nvSpPr>
        <p:spPr>
          <a:xfrm>
            <a:off x="749299" y="4989242"/>
            <a:ext cx="569242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GET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https://graph.microsoft.com/beta/me</a:t>
            </a:r>
          </a:p>
        </p:txBody>
      </p:sp>
      <p:grpSp>
        <p:nvGrpSpPr>
          <p:cNvPr id="8" name="Group 7">
            <a:extLst>
              <a:ext uri="{FF2B5EF4-FFF2-40B4-BE49-F238E27FC236}">
                <a16:creationId xmlns:a16="http://schemas.microsoft.com/office/drawing/2014/main" id="{D234B397-E353-435C-A66F-84F63B2FFBD8}"/>
              </a:ext>
            </a:extLst>
          </p:cNvPr>
          <p:cNvGrpSpPr/>
          <p:nvPr/>
        </p:nvGrpSpPr>
        <p:grpSpPr>
          <a:xfrm>
            <a:off x="5764298" y="1823266"/>
            <a:ext cx="905440" cy="3519919"/>
            <a:chOff x="5764298" y="1823266"/>
            <a:chExt cx="905440" cy="3519919"/>
          </a:xfrm>
        </p:grpSpPr>
        <p:sp>
          <p:nvSpPr>
            <p:cNvPr id="20" name="TextBox 19">
              <a:extLst>
                <a:ext uri="{FF2B5EF4-FFF2-40B4-BE49-F238E27FC236}">
                  <a16:creationId xmlns:a16="http://schemas.microsoft.com/office/drawing/2014/main" id="{74E96385-3E78-44A2-AF89-E5BA24588768}"/>
                </a:ext>
              </a:extLst>
            </p:cNvPr>
            <p:cNvSpPr txBox="1"/>
            <p:nvPr/>
          </p:nvSpPr>
          <p:spPr>
            <a:xfrm>
              <a:off x="5769911" y="1823266"/>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1" name="TextBox 20">
              <a:extLst>
                <a:ext uri="{FF2B5EF4-FFF2-40B4-BE49-F238E27FC236}">
                  <a16:creationId xmlns:a16="http://schemas.microsoft.com/office/drawing/2014/main" id="{260DF97E-BC92-496A-B659-8BC9B56D522F}"/>
                </a:ext>
              </a:extLst>
            </p:cNvPr>
            <p:cNvSpPr txBox="1"/>
            <p:nvPr/>
          </p:nvSpPr>
          <p:spPr>
            <a:xfrm>
              <a:off x="5903261" y="3426775"/>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sp>
          <p:nvSpPr>
            <p:cNvPr id="24" name="TextBox 23">
              <a:extLst>
                <a:ext uri="{FF2B5EF4-FFF2-40B4-BE49-F238E27FC236}">
                  <a16:creationId xmlns:a16="http://schemas.microsoft.com/office/drawing/2014/main" id="{F5BE3B50-36EA-4AE5-98E9-A285D8537E28}"/>
                </a:ext>
              </a:extLst>
            </p:cNvPr>
            <p:cNvSpPr txBox="1"/>
            <p:nvPr/>
          </p:nvSpPr>
          <p:spPr>
            <a:xfrm>
              <a:off x="5764298" y="5035408"/>
              <a:ext cx="76647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me</a:t>
              </a:r>
            </a:p>
          </p:txBody>
        </p:sp>
      </p:grpSp>
      <p:sp>
        <p:nvSpPr>
          <p:cNvPr id="25" name="Rectangle 24">
            <a:extLst>
              <a:ext uri="{FF2B5EF4-FFF2-40B4-BE49-F238E27FC236}">
                <a16:creationId xmlns:a16="http://schemas.microsoft.com/office/drawing/2014/main" id="{047307F0-015B-4592-8B6C-16FC27C26F7A}"/>
              </a:ext>
            </a:extLst>
          </p:cNvPr>
          <p:cNvSpPr/>
          <p:nvPr/>
        </p:nvSpPr>
        <p:spPr>
          <a:xfrm>
            <a:off x="6217387" y="4989242"/>
            <a:ext cx="215956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findRoomLists</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061420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250"/>
                            </p:stCondLst>
                            <p:childTnLst>
                              <p:par>
                                <p:cTn id="26" presetID="10" presetClass="entr" presetSubtype="0" fill="hold" grpId="0" nodeType="afterEffect">
                                  <p:stCondLst>
                                    <p:cond delay="2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2000"/>
                            </p:stCondLst>
                            <p:childTnLst>
                              <p:par>
                                <p:cTn id="30" presetID="10" presetClass="entr" presetSubtype="0" fill="hold" nodeType="after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3" grpId="0"/>
      <p:bldP spid="3" grpId="0"/>
      <p:bldP spid="19" grpId="0"/>
      <p:bldP spid="7" grpId="0"/>
      <p:bldP spid="22" grpId="0"/>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E2CC3-47B8-4FF8-B29D-CCE3416BE239}"/>
              </a:ext>
            </a:extLst>
          </p:cNvPr>
          <p:cNvSpPr txBox="1"/>
          <p:nvPr/>
        </p:nvSpPr>
        <p:spPr>
          <a:xfrm>
            <a:off x="815008" y="1770529"/>
            <a:ext cx="925333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rPr>
              <a:t>Find me the OneDrive files that a user edited in Word last week</a:t>
            </a:r>
          </a:p>
        </p:txBody>
      </p:sp>
      <p:sp>
        <p:nvSpPr>
          <p:cNvPr id="7" name="TextBox 6">
            <a:extLst>
              <a:ext uri="{FF2B5EF4-FFF2-40B4-BE49-F238E27FC236}">
                <a16:creationId xmlns:a16="http://schemas.microsoft.com/office/drawing/2014/main" id="{689A2F91-AB7C-4025-9300-02DC32A1B44A}"/>
              </a:ext>
            </a:extLst>
          </p:cNvPr>
          <p:cNvSpPr txBox="1"/>
          <p:nvPr/>
        </p:nvSpPr>
        <p:spPr>
          <a:xfrm>
            <a:off x="3742657" y="1767596"/>
            <a:ext cx="76647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files</a:t>
            </a:r>
          </a:p>
        </p:txBody>
      </p:sp>
      <p:sp>
        <p:nvSpPr>
          <p:cNvPr id="6" name="TextBox 5">
            <a:extLst>
              <a:ext uri="{FF2B5EF4-FFF2-40B4-BE49-F238E27FC236}">
                <a16:creationId xmlns:a16="http://schemas.microsoft.com/office/drawing/2014/main" id="{7E473CB3-186C-42AD-8E3A-6AE01C012C32}"/>
              </a:ext>
            </a:extLst>
          </p:cNvPr>
          <p:cNvSpPr txBox="1"/>
          <p:nvPr/>
        </p:nvSpPr>
        <p:spPr>
          <a:xfrm>
            <a:off x="815008" y="4674089"/>
            <a:ext cx="972046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rPr>
              <a:t>Start a new conversation thread for a group in Microsoft Teams</a:t>
            </a:r>
          </a:p>
        </p:txBody>
      </p:sp>
      <p:sp>
        <p:nvSpPr>
          <p:cNvPr id="5" name="TextBox 4">
            <a:extLst>
              <a:ext uri="{FF2B5EF4-FFF2-40B4-BE49-F238E27FC236}">
                <a16:creationId xmlns:a16="http://schemas.microsoft.com/office/drawing/2014/main" id="{4EE0D072-6EF3-435F-A3BE-529D67E899E0}"/>
              </a:ext>
            </a:extLst>
          </p:cNvPr>
          <p:cNvSpPr txBox="1"/>
          <p:nvPr/>
        </p:nvSpPr>
        <p:spPr>
          <a:xfrm>
            <a:off x="815009" y="3703486"/>
            <a:ext cx="1074420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rPr>
              <a:t>Update a Planner task for a user based on their group membership</a:t>
            </a:r>
          </a:p>
        </p:txBody>
      </p:sp>
      <p:sp>
        <p:nvSpPr>
          <p:cNvPr id="12" name="TextBox 11">
            <a:extLst>
              <a:ext uri="{FF2B5EF4-FFF2-40B4-BE49-F238E27FC236}">
                <a16:creationId xmlns:a16="http://schemas.microsoft.com/office/drawing/2014/main" id="{FD1326F8-178B-401E-8E44-586C1B440E52}"/>
              </a:ext>
            </a:extLst>
          </p:cNvPr>
          <p:cNvSpPr txBox="1"/>
          <p:nvPr/>
        </p:nvSpPr>
        <p:spPr>
          <a:xfrm>
            <a:off x="3155952" y="3700553"/>
            <a:ext cx="630505"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task</a:t>
            </a:r>
          </a:p>
        </p:txBody>
      </p:sp>
      <p:sp>
        <p:nvSpPr>
          <p:cNvPr id="13" name="TextBox 12">
            <a:extLst>
              <a:ext uri="{FF2B5EF4-FFF2-40B4-BE49-F238E27FC236}">
                <a16:creationId xmlns:a16="http://schemas.microsoft.com/office/drawing/2014/main" id="{71107841-A115-47D3-99D9-AA5B579F3D3B}"/>
              </a:ext>
            </a:extLst>
          </p:cNvPr>
          <p:cNvSpPr txBox="1"/>
          <p:nvPr/>
        </p:nvSpPr>
        <p:spPr>
          <a:xfrm>
            <a:off x="7502387" y="3703485"/>
            <a:ext cx="7354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group</a:t>
            </a:r>
          </a:p>
        </p:txBody>
      </p:sp>
      <p:sp>
        <p:nvSpPr>
          <p:cNvPr id="14" name="TextBox 13">
            <a:extLst>
              <a:ext uri="{FF2B5EF4-FFF2-40B4-BE49-F238E27FC236}">
                <a16:creationId xmlns:a16="http://schemas.microsoft.com/office/drawing/2014/main" id="{B5496AB5-AACB-4EFD-A30F-3507F5A62CEB}"/>
              </a:ext>
            </a:extLst>
          </p:cNvPr>
          <p:cNvSpPr txBox="1"/>
          <p:nvPr/>
        </p:nvSpPr>
        <p:spPr>
          <a:xfrm>
            <a:off x="815009" y="2741133"/>
            <a:ext cx="925333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rPr>
              <a:t>Schedule time for a meeting with a group on their Outlook calendar</a:t>
            </a:r>
          </a:p>
        </p:txBody>
      </p:sp>
      <p:sp>
        <p:nvSpPr>
          <p:cNvPr id="16" name="TextBox 15">
            <a:extLst>
              <a:ext uri="{FF2B5EF4-FFF2-40B4-BE49-F238E27FC236}">
                <a16:creationId xmlns:a16="http://schemas.microsoft.com/office/drawing/2014/main" id="{A574375C-BC61-4B7D-9AE5-164BD66A2E24}"/>
              </a:ext>
            </a:extLst>
          </p:cNvPr>
          <p:cNvSpPr txBox="1"/>
          <p:nvPr/>
        </p:nvSpPr>
        <p:spPr>
          <a:xfrm>
            <a:off x="8846653" y="2751482"/>
            <a:ext cx="122168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highlight>
                  <a:srgbClr val="FFFF00"/>
                </a:highlight>
                <a:uLnTx/>
                <a:uFillTx/>
                <a:latin typeface="Consolas" panose="020B0609020204030204" pitchFamily="49" charset="0"/>
                <a:ea typeface="+mn-ea"/>
                <a:cs typeface="+mn-cs"/>
              </a:rPr>
              <a:t>calendar</a:t>
            </a:r>
          </a:p>
        </p:txBody>
      </p:sp>
      <p:sp>
        <p:nvSpPr>
          <p:cNvPr id="19" name="TextBox 18">
            <a:extLst>
              <a:ext uri="{FF2B5EF4-FFF2-40B4-BE49-F238E27FC236}">
                <a16:creationId xmlns:a16="http://schemas.microsoft.com/office/drawing/2014/main" id="{CACE97C3-CF0D-42C6-88B8-F8FA8048062C}"/>
              </a:ext>
            </a:extLst>
          </p:cNvPr>
          <p:cNvSpPr txBox="1"/>
          <p:nvPr/>
        </p:nvSpPr>
        <p:spPr>
          <a:xfrm>
            <a:off x="2434227" y="4685878"/>
            <a:ext cx="173546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conversation</a:t>
            </a:r>
          </a:p>
        </p:txBody>
      </p:sp>
    </p:spTree>
    <p:extLst>
      <p:ext uri="{BB962C8B-B14F-4D97-AF65-F5344CB8AC3E}">
        <p14:creationId xmlns:p14="http://schemas.microsoft.com/office/powerpoint/2010/main" val="2339878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22" presetClass="entr" presetSubtype="8" fill="hold" grpId="0" nodeType="afterEffect">
                                  <p:stCondLst>
                                    <p:cond delay="7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750"/>
                                        <p:tgtEl>
                                          <p:spTgt spid="14"/>
                                        </p:tgtEl>
                                      </p:cBhvr>
                                    </p:animEffect>
                                  </p:childTnLst>
                                </p:cTn>
                              </p:par>
                            </p:childTnLst>
                          </p:cTn>
                        </p:par>
                        <p:par>
                          <p:cTn id="12" fill="hold">
                            <p:stCondLst>
                              <p:cond delay="2250"/>
                            </p:stCondLst>
                            <p:childTnLst>
                              <p:par>
                                <p:cTn id="13" presetID="22" presetClass="entr" presetSubtype="8" fill="hold" grpId="0" nodeType="after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750"/>
                                        <p:tgtEl>
                                          <p:spTgt spid="5"/>
                                        </p:tgtEl>
                                      </p:cBhvr>
                                    </p:animEffect>
                                  </p:childTnLst>
                                </p:cTn>
                              </p:par>
                            </p:childTnLst>
                          </p:cTn>
                        </p:par>
                        <p:par>
                          <p:cTn id="16" fill="hold">
                            <p:stCondLst>
                              <p:cond delay="3750"/>
                            </p:stCondLst>
                            <p:childTnLst>
                              <p:par>
                                <p:cTn id="17" presetID="22" presetClass="entr" presetSubtype="8" fill="hold" grpId="0" nodeType="after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5250"/>
                            </p:stCondLst>
                            <p:childTnLst>
                              <p:par>
                                <p:cTn id="21" presetID="10" presetClass="entr" presetSubtype="0" fill="hold" grpId="0" nodeType="afterEffect">
                                  <p:stCondLst>
                                    <p:cond delay="1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6750"/>
                            </p:stCondLst>
                            <p:childTnLst>
                              <p:par>
                                <p:cTn id="25" presetID="10" presetClass="entr" presetSubtype="0" fill="hold" grpId="0"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7500"/>
                            </p:stCondLst>
                            <p:childTnLst>
                              <p:par>
                                <p:cTn id="29" presetID="10" presetClass="entr" presetSubtype="0" fill="hold" grpId="0" nodeType="afterEffect">
                                  <p:stCondLst>
                                    <p:cond delay="25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8250"/>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9000"/>
                            </p:stCondLst>
                            <p:childTnLst>
                              <p:par>
                                <p:cTn id="37" presetID="10" presetClass="entr" presetSubtype="0" fill="hold" grpId="0" nodeType="afterEffect">
                                  <p:stCondLst>
                                    <p:cond delay="25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6" grpId="0"/>
      <p:bldP spid="5" grpId="0"/>
      <p:bldP spid="12" grpId="0"/>
      <p:bldP spid="13" grpId="0"/>
      <p:bldP spid="14" grpId="0"/>
      <p:bldP spid="16"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0A41797-8BB8-4D15-8178-31DF93D8A282}"/>
              </a:ext>
            </a:extLst>
          </p:cNvPr>
          <p:cNvGrpSpPr/>
          <p:nvPr/>
        </p:nvGrpSpPr>
        <p:grpSpPr>
          <a:xfrm>
            <a:off x="5272982" y="4220153"/>
            <a:ext cx="1549238" cy="1128680"/>
            <a:chOff x="2509934" y="2889116"/>
            <a:chExt cx="1549238" cy="1128680"/>
          </a:xfrm>
        </p:grpSpPr>
        <p:pic>
          <p:nvPicPr>
            <p:cNvPr id="5" name="Picture 4">
              <a:extLst>
                <a:ext uri="{FF2B5EF4-FFF2-40B4-BE49-F238E27FC236}">
                  <a16:creationId xmlns:a16="http://schemas.microsoft.com/office/drawing/2014/main" id="{EFA54AA7-4A5E-4FD8-8228-572C2BB2D9B3}"/>
                </a:ext>
              </a:extLst>
            </p:cNvPr>
            <p:cNvPicPr>
              <a:picLocks noChangeAspect="1"/>
            </p:cNvPicPr>
            <p:nvPr/>
          </p:nvPicPr>
          <p:blipFill>
            <a:blip r:embed="rId3"/>
            <a:stretch>
              <a:fillRect/>
            </a:stretch>
          </p:blipFill>
          <p:spPr>
            <a:xfrm>
              <a:off x="2919611" y="2889116"/>
              <a:ext cx="719962" cy="719962"/>
            </a:xfrm>
            <a:prstGeom prst="rect">
              <a:avLst/>
            </a:prstGeom>
          </p:spPr>
        </p:pic>
        <p:sp>
          <p:nvSpPr>
            <p:cNvPr id="12" name="TextBox 11">
              <a:extLst>
                <a:ext uri="{FF2B5EF4-FFF2-40B4-BE49-F238E27FC236}">
                  <a16:creationId xmlns:a16="http://schemas.microsoft.com/office/drawing/2014/main" id="{6D8BA59C-1B6C-41A0-8AEA-D703ABBD095F}"/>
                </a:ext>
              </a:extLst>
            </p:cNvPr>
            <p:cNvSpPr txBox="1"/>
            <p:nvPr/>
          </p:nvSpPr>
          <p:spPr>
            <a:xfrm>
              <a:off x="2509934" y="371001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Files</a:t>
              </a:r>
            </a:p>
          </p:txBody>
        </p:sp>
      </p:grpSp>
      <p:grpSp>
        <p:nvGrpSpPr>
          <p:cNvPr id="22" name="Group 21">
            <a:extLst>
              <a:ext uri="{FF2B5EF4-FFF2-40B4-BE49-F238E27FC236}">
                <a16:creationId xmlns:a16="http://schemas.microsoft.com/office/drawing/2014/main" id="{32E5DB64-C9EF-4B17-A444-1C957FC67399}"/>
              </a:ext>
            </a:extLst>
          </p:cNvPr>
          <p:cNvGrpSpPr/>
          <p:nvPr/>
        </p:nvGrpSpPr>
        <p:grpSpPr>
          <a:xfrm>
            <a:off x="8989864" y="1971965"/>
            <a:ext cx="1866350" cy="1039159"/>
            <a:chOff x="4762332" y="3010847"/>
            <a:chExt cx="1866350" cy="1039159"/>
          </a:xfrm>
        </p:grpSpPr>
        <p:sp>
          <p:nvSpPr>
            <p:cNvPr id="14" name="TextBox 13">
              <a:extLst>
                <a:ext uri="{FF2B5EF4-FFF2-40B4-BE49-F238E27FC236}">
                  <a16:creationId xmlns:a16="http://schemas.microsoft.com/office/drawing/2014/main" id="{5E4B2AA2-A06A-45CA-A1B3-8AA5B782818E}"/>
                </a:ext>
              </a:extLst>
            </p:cNvPr>
            <p:cNvSpPr txBox="1"/>
            <p:nvPr/>
          </p:nvSpPr>
          <p:spPr>
            <a:xfrm>
              <a:off x="4762332" y="3742229"/>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Tasks</a:t>
              </a:r>
            </a:p>
          </p:txBody>
        </p:sp>
        <p:pic>
          <p:nvPicPr>
            <p:cNvPr id="4" name="Picture 3">
              <a:extLst>
                <a:ext uri="{FF2B5EF4-FFF2-40B4-BE49-F238E27FC236}">
                  <a16:creationId xmlns:a16="http://schemas.microsoft.com/office/drawing/2014/main" id="{8CB36E88-25DE-42B4-838E-9F86CE103DAE}"/>
                </a:ext>
              </a:extLst>
            </p:cNvPr>
            <p:cNvPicPr>
              <a:picLocks noChangeAspect="1"/>
            </p:cNvPicPr>
            <p:nvPr/>
          </p:nvPicPr>
          <p:blipFill>
            <a:blip r:embed="rId4"/>
            <a:stretch>
              <a:fillRect/>
            </a:stretch>
          </p:blipFill>
          <p:spPr>
            <a:xfrm>
              <a:off x="5423604" y="3010847"/>
              <a:ext cx="540918" cy="540918"/>
            </a:xfrm>
            <a:prstGeom prst="rect">
              <a:avLst/>
            </a:prstGeom>
          </p:spPr>
        </p:pic>
      </p:grpSp>
      <p:sp>
        <p:nvSpPr>
          <p:cNvPr id="16" name="TextBox 15">
            <a:extLst>
              <a:ext uri="{FF2B5EF4-FFF2-40B4-BE49-F238E27FC236}">
                <a16:creationId xmlns:a16="http://schemas.microsoft.com/office/drawing/2014/main" id="{C3D1781F-219A-465E-9B87-7AC4965AD8FE}"/>
              </a:ext>
            </a:extLst>
          </p:cNvPr>
          <p:cNvSpPr txBox="1"/>
          <p:nvPr/>
        </p:nvSpPr>
        <p:spPr>
          <a:xfrm>
            <a:off x="8989864" y="5041055"/>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p>
        </p:txBody>
      </p:sp>
      <p:grpSp>
        <p:nvGrpSpPr>
          <p:cNvPr id="34" name="Group 33">
            <a:extLst>
              <a:ext uri="{FF2B5EF4-FFF2-40B4-BE49-F238E27FC236}">
                <a16:creationId xmlns:a16="http://schemas.microsoft.com/office/drawing/2014/main" id="{CEFBAB26-36D8-4EB3-BD2B-441A65719E56}"/>
              </a:ext>
            </a:extLst>
          </p:cNvPr>
          <p:cNvGrpSpPr/>
          <p:nvPr/>
        </p:nvGrpSpPr>
        <p:grpSpPr>
          <a:xfrm>
            <a:off x="1651782" y="4053086"/>
            <a:ext cx="1549238" cy="1295747"/>
            <a:chOff x="806957" y="2568159"/>
            <a:chExt cx="1549238" cy="1295747"/>
          </a:xfrm>
        </p:grpSpPr>
        <p:sp>
          <p:nvSpPr>
            <p:cNvPr id="19" name="TextBox 18">
              <a:extLst>
                <a:ext uri="{FF2B5EF4-FFF2-40B4-BE49-F238E27FC236}">
                  <a16:creationId xmlns:a16="http://schemas.microsoft.com/office/drawing/2014/main" id="{17DF7B50-4648-42EC-B88D-4D4DAA046A0D}"/>
                </a:ext>
              </a:extLst>
            </p:cNvPr>
            <p:cNvSpPr txBox="1"/>
            <p:nvPr/>
          </p:nvSpPr>
          <p:spPr>
            <a:xfrm>
              <a:off x="806957" y="3556129"/>
              <a:ext cx="154923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Users</a:t>
              </a:r>
            </a:p>
          </p:txBody>
        </p:sp>
        <p:pic>
          <p:nvPicPr>
            <p:cNvPr id="31" name="Picture 30">
              <a:extLst>
                <a:ext uri="{FF2B5EF4-FFF2-40B4-BE49-F238E27FC236}">
                  <a16:creationId xmlns:a16="http://schemas.microsoft.com/office/drawing/2014/main" id="{00574691-5F34-42DE-9013-264204863C66}"/>
                </a:ext>
              </a:extLst>
            </p:cNvPr>
            <p:cNvPicPr>
              <a:picLocks noChangeAspect="1"/>
            </p:cNvPicPr>
            <p:nvPr/>
          </p:nvPicPr>
          <p:blipFill>
            <a:blip r:embed="rId5"/>
            <a:stretch>
              <a:fillRect/>
            </a:stretch>
          </p:blipFill>
          <p:spPr>
            <a:xfrm>
              <a:off x="1054528" y="2568159"/>
              <a:ext cx="1054096" cy="1054096"/>
            </a:xfrm>
            <a:prstGeom prst="rect">
              <a:avLst/>
            </a:prstGeom>
          </p:spPr>
        </p:pic>
      </p:grpSp>
      <p:grpSp>
        <p:nvGrpSpPr>
          <p:cNvPr id="3" name="Group 2">
            <a:extLst>
              <a:ext uri="{FF2B5EF4-FFF2-40B4-BE49-F238E27FC236}">
                <a16:creationId xmlns:a16="http://schemas.microsoft.com/office/drawing/2014/main" id="{CA6498B7-78C3-4ECB-A253-F05A96DA1919}"/>
              </a:ext>
            </a:extLst>
          </p:cNvPr>
          <p:cNvGrpSpPr/>
          <p:nvPr/>
        </p:nvGrpSpPr>
        <p:grpSpPr>
          <a:xfrm>
            <a:off x="1493226" y="1926011"/>
            <a:ext cx="1866350" cy="1095955"/>
            <a:chOff x="5162824" y="1418212"/>
            <a:chExt cx="1866350" cy="1095955"/>
          </a:xfrm>
        </p:grpSpPr>
        <p:sp>
          <p:nvSpPr>
            <p:cNvPr id="17" name="TextBox 16">
              <a:extLst>
                <a:ext uri="{FF2B5EF4-FFF2-40B4-BE49-F238E27FC236}">
                  <a16:creationId xmlns:a16="http://schemas.microsoft.com/office/drawing/2014/main" id="{41776823-80F1-4902-BAA5-57BBAE952A76}"/>
                </a:ext>
              </a:extLst>
            </p:cNvPr>
            <p:cNvSpPr txBox="1"/>
            <p:nvPr/>
          </p:nvSpPr>
          <p:spPr>
            <a:xfrm>
              <a:off x="5162824" y="2206390"/>
              <a:ext cx="18663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Mail</a:t>
              </a:r>
            </a:p>
          </p:txBody>
        </p:sp>
        <p:pic>
          <p:nvPicPr>
            <p:cNvPr id="25" name="Picture 24">
              <a:extLst>
                <a:ext uri="{FF2B5EF4-FFF2-40B4-BE49-F238E27FC236}">
                  <a16:creationId xmlns:a16="http://schemas.microsoft.com/office/drawing/2014/main" id="{41C2B983-095C-460A-9D3A-A5EE0BBB74D7}"/>
                </a:ext>
              </a:extLst>
            </p:cNvPr>
            <p:cNvPicPr>
              <a:picLocks noChangeAspect="1"/>
            </p:cNvPicPr>
            <p:nvPr/>
          </p:nvPicPr>
          <p:blipFill>
            <a:blip r:embed="rId6"/>
            <a:stretch>
              <a:fillRect/>
            </a:stretch>
          </p:blipFill>
          <p:spPr>
            <a:xfrm>
              <a:off x="5768744" y="1418212"/>
              <a:ext cx="654511" cy="654511"/>
            </a:xfrm>
            <a:prstGeom prst="rect">
              <a:avLst/>
            </a:prstGeom>
          </p:spPr>
        </p:pic>
      </p:grpSp>
      <p:pic>
        <p:nvPicPr>
          <p:cNvPr id="26" name="Picture 25">
            <a:extLst>
              <a:ext uri="{FF2B5EF4-FFF2-40B4-BE49-F238E27FC236}">
                <a16:creationId xmlns:a16="http://schemas.microsoft.com/office/drawing/2014/main" id="{7C7D0A55-CC67-4A56-92A2-1CFBAAA3EE29}"/>
              </a:ext>
            </a:extLst>
          </p:cNvPr>
          <p:cNvPicPr>
            <a:picLocks noChangeAspect="1"/>
          </p:cNvPicPr>
          <p:nvPr/>
        </p:nvPicPr>
        <p:blipFill>
          <a:blip r:embed="rId7"/>
          <a:stretch>
            <a:fillRect/>
          </a:stretch>
        </p:blipFill>
        <p:spPr>
          <a:xfrm>
            <a:off x="9644508" y="4220153"/>
            <a:ext cx="719962" cy="719962"/>
          </a:xfrm>
          <a:prstGeom prst="rect">
            <a:avLst/>
          </a:prstGeom>
        </p:spPr>
      </p:pic>
      <p:sp>
        <p:nvSpPr>
          <p:cNvPr id="27" name="TextBox 26">
            <a:extLst>
              <a:ext uri="{FF2B5EF4-FFF2-40B4-BE49-F238E27FC236}">
                <a16:creationId xmlns:a16="http://schemas.microsoft.com/office/drawing/2014/main" id="{4A82DB0B-EBF1-40A7-ABDC-83EE93AA5602}"/>
              </a:ext>
            </a:extLst>
          </p:cNvPr>
          <p:cNvSpPr txBox="1"/>
          <p:nvPr/>
        </p:nvSpPr>
        <p:spPr>
          <a:xfrm>
            <a:off x="584399" y="387325"/>
            <a:ext cx="998134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rPr>
              <a:t>Popular data sets</a:t>
            </a:r>
          </a:p>
        </p:txBody>
      </p:sp>
      <p:grpSp>
        <p:nvGrpSpPr>
          <p:cNvPr id="6" name="Group 5">
            <a:extLst>
              <a:ext uri="{FF2B5EF4-FFF2-40B4-BE49-F238E27FC236}">
                <a16:creationId xmlns:a16="http://schemas.microsoft.com/office/drawing/2014/main" id="{F92232B4-B4EA-4187-9D87-E6570E06E169}"/>
              </a:ext>
            </a:extLst>
          </p:cNvPr>
          <p:cNvGrpSpPr/>
          <p:nvPr/>
        </p:nvGrpSpPr>
        <p:grpSpPr>
          <a:xfrm>
            <a:off x="5120549" y="1763289"/>
            <a:ext cx="1687766" cy="1247835"/>
            <a:chOff x="1651782" y="1763289"/>
            <a:chExt cx="1687766" cy="1247835"/>
          </a:xfrm>
        </p:grpSpPr>
        <p:sp>
          <p:nvSpPr>
            <p:cNvPr id="20" name="TextBox 19">
              <a:extLst>
                <a:ext uri="{FF2B5EF4-FFF2-40B4-BE49-F238E27FC236}">
                  <a16:creationId xmlns:a16="http://schemas.microsoft.com/office/drawing/2014/main" id="{E9CDBB96-907D-4D69-8AE7-7C77C4577D20}"/>
                </a:ext>
              </a:extLst>
            </p:cNvPr>
            <p:cNvSpPr txBox="1"/>
            <p:nvPr/>
          </p:nvSpPr>
          <p:spPr>
            <a:xfrm>
              <a:off x="1651782" y="2703347"/>
              <a:ext cx="168776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Conversations</a:t>
              </a:r>
            </a:p>
          </p:txBody>
        </p:sp>
        <p:pic>
          <p:nvPicPr>
            <p:cNvPr id="28" name="Picture 27">
              <a:extLst>
                <a:ext uri="{FF2B5EF4-FFF2-40B4-BE49-F238E27FC236}">
                  <a16:creationId xmlns:a16="http://schemas.microsoft.com/office/drawing/2014/main" id="{14C4A05B-F444-47A7-9718-F7C763A5BA14}"/>
                </a:ext>
              </a:extLst>
            </p:cNvPr>
            <p:cNvPicPr>
              <a:picLocks noChangeAspect="1"/>
            </p:cNvPicPr>
            <p:nvPr/>
          </p:nvPicPr>
          <p:blipFill>
            <a:blip r:embed="rId8"/>
            <a:stretch>
              <a:fillRect/>
            </a:stretch>
          </p:blipFill>
          <p:spPr>
            <a:xfrm>
              <a:off x="2061728" y="1763289"/>
              <a:ext cx="958269" cy="958269"/>
            </a:xfrm>
            <a:prstGeom prst="rect">
              <a:avLst/>
            </a:prstGeom>
          </p:spPr>
        </p:pic>
      </p:grpSp>
      <p:pic>
        <p:nvPicPr>
          <p:cNvPr id="24" name="Picture 23">
            <a:extLst>
              <a:ext uri="{FF2B5EF4-FFF2-40B4-BE49-F238E27FC236}">
                <a16:creationId xmlns:a16="http://schemas.microsoft.com/office/drawing/2014/main" id="{48DB136C-D97F-4C24-BE6F-9B783BDB30B5}"/>
              </a:ext>
            </a:extLst>
          </p:cNvPr>
          <p:cNvPicPr>
            <a:picLocks noChangeAspect="1"/>
          </p:cNvPicPr>
          <p:nvPr/>
        </p:nvPicPr>
        <p:blipFill>
          <a:blip r:embed="rId9"/>
          <a:stretch>
            <a:fillRect/>
          </a:stretch>
        </p:blipFill>
        <p:spPr>
          <a:xfrm>
            <a:off x="9651136" y="4220153"/>
            <a:ext cx="719962" cy="719962"/>
          </a:xfrm>
          <a:prstGeom prst="rect">
            <a:avLst/>
          </a:prstGeom>
        </p:spPr>
      </p:pic>
      <p:pic>
        <p:nvPicPr>
          <p:cNvPr id="29" name="Picture 28">
            <a:extLst>
              <a:ext uri="{FF2B5EF4-FFF2-40B4-BE49-F238E27FC236}">
                <a16:creationId xmlns:a16="http://schemas.microsoft.com/office/drawing/2014/main" id="{9C6BABA9-70AA-4A3C-B066-C93234E778F9}"/>
              </a:ext>
            </a:extLst>
          </p:cNvPr>
          <p:cNvPicPr>
            <a:picLocks noChangeAspect="1"/>
          </p:cNvPicPr>
          <p:nvPr/>
        </p:nvPicPr>
        <p:blipFill>
          <a:blip r:embed="rId10"/>
          <a:stretch>
            <a:fillRect/>
          </a:stretch>
        </p:blipFill>
        <p:spPr>
          <a:xfrm>
            <a:off x="9651136" y="1971964"/>
            <a:ext cx="540918" cy="540918"/>
          </a:xfrm>
          <a:prstGeom prst="rect">
            <a:avLst/>
          </a:prstGeom>
        </p:spPr>
      </p:pic>
      <p:pic>
        <p:nvPicPr>
          <p:cNvPr id="30" name="Picture 29">
            <a:extLst>
              <a:ext uri="{FF2B5EF4-FFF2-40B4-BE49-F238E27FC236}">
                <a16:creationId xmlns:a16="http://schemas.microsoft.com/office/drawing/2014/main" id="{9E320E87-3156-4DDC-B95E-7571F82664F2}"/>
              </a:ext>
            </a:extLst>
          </p:cNvPr>
          <p:cNvPicPr>
            <a:picLocks noChangeAspect="1"/>
          </p:cNvPicPr>
          <p:nvPr/>
        </p:nvPicPr>
        <p:blipFill>
          <a:blip r:embed="rId11"/>
          <a:stretch>
            <a:fillRect/>
          </a:stretch>
        </p:blipFill>
        <p:spPr>
          <a:xfrm>
            <a:off x="2099145" y="1926011"/>
            <a:ext cx="654511" cy="654511"/>
          </a:xfrm>
          <a:prstGeom prst="rect">
            <a:avLst/>
          </a:prstGeom>
        </p:spPr>
      </p:pic>
      <p:pic>
        <p:nvPicPr>
          <p:cNvPr id="32" name="Picture 31">
            <a:extLst>
              <a:ext uri="{FF2B5EF4-FFF2-40B4-BE49-F238E27FC236}">
                <a16:creationId xmlns:a16="http://schemas.microsoft.com/office/drawing/2014/main" id="{9A0664FE-8152-49B1-B14B-2996F4BEB8DA}"/>
              </a:ext>
            </a:extLst>
          </p:cNvPr>
          <p:cNvPicPr>
            <a:picLocks noChangeAspect="1"/>
          </p:cNvPicPr>
          <p:nvPr/>
        </p:nvPicPr>
        <p:blipFill>
          <a:blip r:embed="rId12"/>
          <a:stretch>
            <a:fillRect/>
          </a:stretch>
        </p:blipFill>
        <p:spPr>
          <a:xfrm>
            <a:off x="5530494" y="1763289"/>
            <a:ext cx="958269" cy="958269"/>
          </a:xfrm>
          <a:prstGeom prst="rect">
            <a:avLst/>
          </a:prstGeom>
        </p:spPr>
      </p:pic>
      <p:pic>
        <p:nvPicPr>
          <p:cNvPr id="33" name="Picture 32">
            <a:extLst>
              <a:ext uri="{FF2B5EF4-FFF2-40B4-BE49-F238E27FC236}">
                <a16:creationId xmlns:a16="http://schemas.microsoft.com/office/drawing/2014/main" id="{BE061D63-E0EB-4B09-B081-D77B920D4FF9}"/>
              </a:ext>
            </a:extLst>
          </p:cNvPr>
          <p:cNvPicPr>
            <a:picLocks noChangeAspect="1"/>
          </p:cNvPicPr>
          <p:nvPr/>
        </p:nvPicPr>
        <p:blipFill>
          <a:blip r:embed="rId13"/>
          <a:stretch>
            <a:fillRect/>
          </a:stretch>
        </p:blipFill>
        <p:spPr>
          <a:xfrm>
            <a:off x="5679296" y="4221642"/>
            <a:ext cx="719962" cy="719962"/>
          </a:xfrm>
          <a:prstGeom prst="rect">
            <a:avLst/>
          </a:prstGeom>
        </p:spPr>
      </p:pic>
      <p:pic>
        <p:nvPicPr>
          <p:cNvPr id="35" name="Picture 34">
            <a:extLst>
              <a:ext uri="{FF2B5EF4-FFF2-40B4-BE49-F238E27FC236}">
                <a16:creationId xmlns:a16="http://schemas.microsoft.com/office/drawing/2014/main" id="{73367336-DF94-45F0-9E98-851EA7E15FA1}"/>
              </a:ext>
            </a:extLst>
          </p:cNvPr>
          <p:cNvPicPr>
            <a:picLocks noChangeAspect="1"/>
          </p:cNvPicPr>
          <p:nvPr/>
        </p:nvPicPr>
        <p:blipFill>
          <a:blip r:embed="rId14"/>
          <a:stretch>
            <a:fillRect/>
          </a:stretch>
        </p:blipFill>
        <p:spPr>
          <a:xfrm>
            <a:off x="1892770" y="4053086"/>
            <a:ext cx="1054096" cy="1054096"/>
          </a:xfrm>
          <a:prstGeom prst="rect">
            <a:avLst/>
          </a:prstGeom>
        </p:spPr>
      </p:pic>
    </p:spTree>
    <p:extLst>
      <p:ext uri="{BB962C8B-B14F-4D97-AF65-F5344CB8AC3E}">
        <p14:creationId xmlns:p14="http://schemas.microsoft.com/office/powerpoint/2010/main" val="2796548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8A56A5F-CE8F-40AF-BB21-4FCDB8511A82}"/>
              </a:ext>
            </a:extLst>
          </p:cNvPr>
          <p:cNvGrpSpPr/>
          <p:nvPr/>
        </p:nvGrpSpPr>
        <p:grpSpPr>
          <a:xfrm>
            <a:off x="943520" y="2293933"/>
            <a:ext cx="2365549" cy="2657665"/>
            <a:chOff x="1341151" y="2016039"/>
            <a:chExt cx="2365549" cy="2657665"/>
          </a:xfrm>
          <a:effectLst/>
        </p:grpSpPr>
        <p:sp>
          <p:nvSpPr>
            <p:cNvPr id="39" name="TextBox 38">
              <a:extLst>
                <a:ext uri="{FF2B5EF4-FFF2-40B4-BE49-F238E27FC236}">
                  <a16:creationId xmlns:a16="http://schemas.microsoft.com/office/drawing/2014/main" id="{2D6D1AA0-DD41-47AB-9858-35FE42333EE6}"/>
                </a:ext>
              </a:extLst>
            </p:cNvPr>
            <p:cNvSpPr txBox="1"/>
            <p:nvPr/>
          </p:nvSpPr>
          <p:spPr>
            <a:xfrm>
              <a:off x="1546427" y="4427483"/>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Identity</a:t>
              </a:r>
            </a:p>
          </p:txBody>
        </p:sp>
        <p:pic>
          <p:nvPicPr>
            <p:cNvPr id="9" name="Picture 8" descr="A person sitting at a table using a computer&#10;&#10;Description automatically generated">
              <a:extLst>
                <a:ext uri="{FF2B5EF4-FFF2-40B4-BE49-F238E27FC236}">
                  <a16:creationId xmlns:a16="http://schemas.microsoft.com/office/drawing/2014/main" id="{18CF9FC1-F10A-4DB4-9BC3-90C9D9A35E9E}"/>
                </a:ext>
              </a:extLst>
            </p:cNvPr>
            <p:cNvPicPr>
              <a:picLocks noChangeAspect="1"/>
            </p:cNvPicPr>
            <p:nvPr/>
          </p:nvPicPr>
          <p:blipFill rotWithShape="1">
            <a:blip r:embed="rId3">
              <a:extLst>
                <a:ext uri="{28A0092B-C50C-407E-A947-70E740481C1C}">
                  <a14:useLocalDpi xmlns:a14="http://schemas.microsoft.com/office/drawing/2010/main" val="0"/>
                </a:ext>
              </a:extLst>
            </a:blip>
            <a:srcRect l="14720" t="268" r="20074" b="1921"/>
            <a:stretch/>
          </p:blipFill>
          <p:spPr>
            <a:xfrm>
              <a:off x="1341151" y="2016039"/>
              <a:ext cx="2365549" cy="2365549"/>
            </a:xfrm>
            <a:prstGeom prst="rect">
              <a:avLst/>
            </a:prstGeom>
            <a:ln w="88900" cap="sq" cmpd="thickThin">
              <a:noFill/>
              <a:prstDash val="solid"/>
              <a:miter lim="800000"/>
            </a:ln>
            <a:effectLst/>
          </p:spPr>
        </p:pic>
      </p:grpSp>
      <p:grpSp>
        <p:nvGrpSpPr>
          <p:cNvPr id="17" name="Group 16">
            <a:extLst>
              <a:ext uri="{FF2B5EF4-FFF2-40B4-BE49-F238E27FC236}">
                <a16:creationId xmlns:a16="http://schemas.microsoft.com/office/drawing/2014/main" id="{23DF76E7-6EC6-455A-92D3-DAAA0D539C7A}"/>
              </a:ext>
            </a:extLst>
          </p:cNvPr>
          <p:cNvGrpSpPr/>
          <p:nvPr/>
        </p:nvGrpSpPr>
        <p:grpSpPr>
          <a:xfrm>
            <a:off x="6207095" y="2293624"/>
            <a:ext cx="2369106" cy="2656065"/>
            <a:chOff x="3832146" y="1964665"/>
            <a:chExt cx="2369106" cy="2656065"/>
          </a:xfrm>
          <a:effectLst/>
        </p:grpSpPr>
        <p:sp>
          <p:nvSpPr>
            <p:cNvPr id="40" name="TextBox 39">
              <a:extLst>
                <a:ext uri="{FF2B5EF4-FFF2-40B4-BE49-F238E27FC236}">
                  <a16:creationId xmlns:a16="http://schemas.microsoft.com/office/drawing/2014/main" id="{CD4A1965-DB0C-436F-B2F5-436FD904ECEE}"/>
                </a:ext>
              </a:extLst>
            </p:cNvPr>
            <p:cNvSpPr txBox="1"/>
            <p:nvPr/>
          </p:nvSpPr>
          <p:spPr>
            <a:xfrm>
              <a:off x="4034791" y="4374509"/>
              <a:ext cx="1957939"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Devices</a:t>
              </a:r>
            </a:p>
          </p:txBody>
        </p:sp>
        <p:pic>
          <p:nvPicPr>
            <p:cNvPr id="16" name="Picture 15" descr="A person standing in front of a brick building&#10;&#10;Description automatically generated">
              <a:extLst>
                <a:ext uri="{FF2B5EF4-FFF2-40B4-BE49-F238E27FC236}">
                  <a16:creationId xmlns:a16="http://schemas.microsoft.com/office/drawing/2014/main" id="{8CF979F0-29F6-4FF7-9484-6C7D850604DD}"/>
                </a:ext>
              </a:extLst>
            </p:cNvPr>
            <p:cNvPicPr>
              <a:picLocks noChangeAspect="1"/>
            </p:cNvPicPr>
            <p:nvPr/>
          </p:nvPicPr>
          <p:blipFill rotWithShape="1">
            <a:blip r:embed="rId4">
              <a:extLst>
                <a:ext uri="{28A0092B-C50C-407E-A947-70E740481C1C}">
                  <a14:useLocalDpi xmlns:a14="http://schemas.microsoft.com/office/drawing/2010/main" val="0"/>
                </a:ext>
              </a:extLst>
            </a:blip>
            <a:srcRect l="16849" t="16917" r="28929" b="1748"/>
            <a:stretch/>
          </p:blipFill>
          <p:spPr>
            <a:xfrm>
              <a:off x="3832146" y="1964665"/>
              <a:ext cx="2369106" cy="2369106"/>
            </a:xfrm>
            <a:prstGeom prst="rect">
              <a:avLst/>
            </a:prstGeom>
            <a:ln w="228600" cap="sq" cmpd="thickThin">
              <a:noFill/>
              <a:prstDash val="solid"/>
              <a:miter lim="800000"/>
            </a:ln>
            <a:effectLst/>
          </p:spPr>
        </p:pic>
      </p:grpSp>
      <p:grpSp>
        <p:nvGrpSpPr>
          <p:cNvPr id="21" name="Group 20">
            <a:extLst>
              <a:ext uri="{FF2B5EF4-FFF2-40B4-BE49-F238E27FC236}">
                <a16:creationId xmlns:a16="http://schemas.microsoft.com/office/drawing/2014/main" id="{E8EEEE03-9572-460B-B212-92C13933A1EF}"/>
              </a:ext>
            </a:extLst>
          </p:cNvPr>
          <p:cNvGrpSpPr/>
          <p:nvPr/>
        </p:nvGrpSpPr>
        <p:grpSpPr>
          <a:xfrm>
            <a:off x="8827241" y="2287249"/>
            <a:ext cx="2365549" cy="2662439"/>
            <a:chOff x="5916436" y="1929286"/>
            <a:chExt cx="2365549" cy="2662439"/>
          </a:xfrm>
          <a:effectLst/>
        </p:grpSpPr>
        <p:sp>
          <p:nvSpPr>
            <p:cNvPr id="38" name="TextBox 37">
              <a:extLst>
                <a:ext uri="{FF2B5EF4-FFF2-40B4-BE49-F238E27FC236}">
                  <a16:creationId xmlns:a16="http://schemas.microsoft.com/office/drawing/2014/main" id="{2294E653-CBB1-465B-A222-357A55361B3A}"/>
                </a:ext>
              </a:extLst>
            </p:cNvPr>
            <p:cNvSpPr txBox="1"/>
            <p:nvPr/>
          </p:nvSpPr>
          <p:spPr>
            <a:xfrm>
              <a:off x="6121710" y="4345504"/>
              <a:ext cx="1955000"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Security</a:t>
              </a:r>
            </a:p>
          </p:txBody>
        </p:sp>
        <p:pic>
          <p:nvPicPr>
            <p:cNvPr id="20" name="Picture 19" descr="A person standing in front of a computer&#10;&#10;Description automatically generated">
              <a:extLst>
                <a:ext uri="{FF2B5EF4-FFF2-40B4-BE49-F238E27FC236}">
                  <a16:creationId xmlns:a16="http://schemas.microsoft.com/office/drawing/2014/main" id="{D9893F8A-B792-4EB2-91BE-3C875F5A2353}"/>
                </a:ext>
              </a:extLst>
            </p:cNvPr>
            <p:cNvPicPr>
              <a:picLocks noChangeAspect="1"/>
            </p:cNvPicPr>
            <p:nvPr/>
          </p:nvPicPr>
          <p:blipFill rotWithShape="1">
            <a:blip r:embed="rId5">
              <a:extLst>
                <a:ext uri="{28A0092B-C50C-407E-A947-70E740481C1C}">
                  <a14:useLocalDpi xmlns:a14="http://schemas.microsoft.com/office/drawing/2010/main" val="0"/>
                </a:ext>
              </a:extLst>
            </a:blip>
            <a:srcRect l="31106" t="15120" r="14686" b="3546"/>
            <a:stretch/>
          </p:blipFill>
          <p:spPr>
            <a:xfrm>
              <a:off x="5916436" y="1929286"/>
              <a:ext cx="2365549" cy="2365549"/>
            </a:xfrm>
            <a:prstGeom prst="rect">
              <a:avLst/>
            </a:prstGeom>
            <a:ln w="228600" cap="sq" cmpd="thickThin">
              <a:noFill/>
              <a:prstDash val="solid"/>
              <a:miter lim="800000"/>
            </a:ln>
            <a:effectLst/>
          </p:spPr>
        </p:pic>
      </p:grpSp>
      <p:grpSp>
        <p:nvGrpSpPr>
          <p:cNvPr id="25" name="Group 24">
            <a:extLst>
              <a:ext uri="{FF2B5EF4-FFF2-40B4-BE49-F238E27FC236}">
                <a16:creationId xmlns:a16="http://schemas.microsoft.com/office/drawing/2014/main" id="{0B6F28EC-8D86-4538-A546-5BDDF08A12AA}"/>
              </a:ext>
            </a:extLst>
          </p:cNvPr>
          <p:cNvGrpSpPr/>
          <p:nvPr/>
        </p:nvGrpSpPr>
        <p:grpSpPr>
          <a:xfrm>
            <a:off x="3550336" y="2287249"/>
            <a:ext cx="2365549" cy="2657665"/>
            <a:chOff x="3681766" y="1963066"/>
            <a:chExt cx="2365549" cy="2657665"/>
          </a:xfrm>
          <a:effectLst/>
        </p:grpSpPr>
        <p:sp>
          <p:nvSpPr>
            <p:cNvPr id="37" name="TextBox 36">
              <a:extLst>
                <a:ext uri="{FF2B5EF4-FFF2-40B4-BE49-F238E27FC236}">
                  <a16:creationId xmlns:a16="http://schemas.microsoft.com/office/drawing/2014/main" id="{A83B488A-0331-479F-9C28-1DE1ED5FCFAC}"/>
                </a:ext>
              </a:extLst>
            </p:cNvPr>
            <p:cNvSpPr txBox="1"/>
            <p:nvPr/>
          </p:nvSpPr>
          <p:spPr>
            <a:xfrm>
              <a:off x="3886413" y="4374510"/>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  Productivity</a:t>
              </a:r>
            </a:p>
          </p:txBody>
        </p:sp>
        <p:pic>
          <p:nvPicPr>
            <p:cNvPr id="23" name="Picture 22" descr="A group of people sitting at a table with a computer&#10;&#10;Description automatically generated">
              <a:extLst>
                <a:ext uri="{FF2B5EF4-FFF2-40B4-BE49-F238E27FC236}">
                  <a16:creationId xmlns:a16="http://schemas.microsoft.com/office/drawing/2014/main" id="{BF77478D-BE9F-40F9-8E87-CC6B1F783FAA}"/>
                </a:ext>
              </a:extLst>
            </p:cNvPr>
            <p:cNvPicPr>
              <a:picLocks noChangeAspect="1"/>
            </p:cNvPicPr>
            <p:nvPr/>
          </p:nvPicPr>
          <p:blipFill rotWithShape="1">
            <a:blip r:embed="rId6">
              <a:extLst>
                <a:ext uri="{28A0092B-C50C-407E-A947-70E740481C1C}">
                  <a14:useLocalDpi xmlns:a14="http://schemas.microsoft.com/office/drawing/2010/main" val="0"/>
                </a:ext>
              </a:extLst>
            </a:blip>
            <a:srcRect l="35015" r="1002" b="3998"/>
            <a:stretch/>
          </p:blipFill>
          <p:spPr>
            <a:xfrm>
              <a:off x="3681766" y="1963066"/>
              <a:ext cx="2365549" cy="2365549"/>
            </a:xfrm>
            <a:prstGeom prst="rect">
              <a:avLst/>
            </a:prstGeom>
            <a:ln w="228600" cap="sq" cmpd="thickThin">
              <a:noFill/>
              <a:prstDash val="solid"/>
              <a:miter lim="800000"/>
            </a:ln>
            <a:effectLst/>
          </p:spPr>
        </p:pic>
      </p:grpSp>
      <p:sp>
        <p:nvSpPr>
          <p:cNvPr id="24" name="Left Brace 23">
            <a:extLst>
              <a:ext uri="{FF2B5EF4-FFF2-40B4-BE49-F238E27FC236}">
                <a16:creationId xmlns:a16="http://schemas.microsoft.com/office/drawing/2014/main" id="{1328A661-816B-4740-9C45-939FF18D544A}"/>
              </a:ext>
            </a:extLst>
          </p:cNvPr>
          <p:cNvSpPr/>
          <p:nvPr/>
        </p:nvSpPr>
        <p:spPr>
          <a:xfrm rot="16200000">
            <a:off x="6000518" y="409698"/>
            <a:ext cx="135272" cy="1024927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67632EC-4254-40F9-B42C-8F78FD145CB3}"/>
              </a:ext>
            </a:extLst>
          </p:cNvPr>
          <p:cNvSpPr txBox="1"/>
          <p:nvPr/>
        </p:nvSpPr>
        <p:spPr>
          <a:xfrm>
            <a:off x="5114625" y="5854978"/>
            <a:ext cx="1907058" cy="246221"/>
          </a:xfrm>
          <a:prstGeom prst="rect">
            <a:avLst/>
          </a:prstGeom>
          <a:noFill/>
          <a:ln>
            <a:noFill/>
          </a:ln>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814004"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Microsoft Graph</a:t>
            </a:r>
          </a:p>
        </p:txBody>
      </p:sp>
      <p:pic>
        <p:nvPicPr>
          <p:cNvPr id="3" name="Picture 2" descr="A picture containing building, window, table, stool&#10;&#10;Description automatically generated">
            <a:extLst>
              <a:ext uri="{FF2B5EF4-FFF2-40B4-BE49-F238E27FC236}">
                <a16:creationId xmlns:a16="http://schemas.microsoft.com/office/drawing/2014/main" id="{FA51768B-566D-428F-8B51-5C157FB1F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7988" y="5804092"/>
            <a:ext cx="401048" cy="347991"/>
          </a:xfrm>
          <a:prstGeom prst="rect">
            <a:avLst/>
          </a:prstGeom>
        </p:spPr>
      </p:pic>
      <p:sp>
        <p:nvSpPr>
          <p:cNvPr id="19" name="TextBox 18">
            <a:extLst>
              <a:ext uri="{FF2B5EF4-FFF2-40B4-BE49-F238E27FC236}">
                <a16:creationId xmlns:a16="http://schemas.microsoft.com/office/drawing/2014/main" id="{79FB60CB-7F8A-4C0C-9AB7-7DA10D63B512}"/>
              </a:ext>
            </a:extLst>
          </p:cNvPr>
          <p:cNvSpPr txBox="1"/>
          <p:nvPr/>
        </p:nvSpPr>
        <p:spPr>
          <a:xfrm>
            <a:off x="0" y="795988"/>
            <a:ext cx="12192000" cy="677108"/>
          </a:xfrm>
          <a:prstGeom prst="rect">
            <a:avLst/>
          </a:prstGeom>
          <a:solidFill>
            <a:srgbClr val="E8ECED"/>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60" normalizeH="0" baseline="0" noProof="0" dirty="0">
                <a:ln>
                  <a:noFill/>
                </a:ln>
                <a:solidFill>
                  <a:srgbClr val="0078D4"/>
                </a:solidFill>
                <a:effectLst/>
                <a:uLnTx/>
                <a:uFillTx/>
                <a:latin typeface="Segoe UI"/>
                <a:ea typeface="+mn-ea"/>
                <a:cs typeface="+mn-cs"/>
              </a:rPr>
              <a:t>Microsoft 365</a:t>
            </a:r>
          </a:p>
        </p:txBody>
      </p:sp>
    </p:spTree>
    <p:extLst>
      <p:ext uri="{BB962C8B-B14F-4D97-AF65-F5344CB8AC3E}">
        <p14:creationId xmlns:p14="http://schemas.microsoft.com/office/powerpoint/2010/main" val="40118567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1250"/>
                                        <p:tgtEl>
                                          <p:spTgt spid="24"/>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54F4C2-B2FE-4E8E-BF76-A4F62E0045DF}"/>
              </a:ext>
            </a:extLst>
          </p:cNvPr>
          <p:cNvSpPr/>
          <p:nvPr/>
        </p:nvSpPr>
        <p:spPr>
          <a:xfrm>
            <a:off x="5528436"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Education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Events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Files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Financials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Identity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Lists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Mail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Messages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Notifications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Pages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Places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Plans</a:t>
            </a:r>
          </a:p>
        </p:txBody>
      </p:sp>
      <p:pic>
        <p:nvPicPr>
          <p:cNvPr id="10" name="Picture 9">
            <a:extLst>
              <a:ext uri="{FF2B5EF4-FFF2-40B4-BE49-F238E27FC236}">
                <a16:creationId xmlns:a16="http://schemas.microsoft.com/office/drawing/2014/main" id="{C079AA7E-11F4-40F4-91C1-47750906547A}"/>
              </a:ext>
            </a:extLst>
          </p:cNvPr>
          <p:cNvPicPr>
            <a:picLocks noChangeAspect="1"/>
          </p:cNvPicPr>
          <p:nvPr/>
        </p:nvPicPr>
        <p:blipFill>
          <a:blip r:embed="rId3"/>
          <a:stretch>
            <a:fillRect/>
          </a:stretch>
        </p:blipFill>
        <p:spPr>
          <a:xfrm>
            <a:off x="5220412" y="4688095"/>
            <a:ext cx="305335" cy="305335"/>
          </a:xfrm>
          <a:prstGeom prst="rect">
            <a:avLst/>
          </a:prstGeom>
        </p:spPr>
      </p:pic>
      <p:pic>
        <p:nvPicPr>
          <p:cNvPr id="12" name="Picture 11">
            <a:extLst>
              <a:ext uri="{FF2B5EF4-FFF2-40B4-BE49-F238E27FC236}">
                <a16:creationId xmlns:a16="http://schemas.microsoft.com/office/drawing/2014/main" id="{385EA947-D92C-46DC-AD65-B4E21466EFC6}"/>
              </a:ext>
            </a:extLst>
          </p:cNvPr>
          <p:cNvPicPr>
            <a:picLocks noChangeAspect="1"/>
          </p:cNvPicPr>
          <p:nvPr/>
        </p:nvPicPr>
        <p:blipFill>
          <a:blip r:embed="rId4">
            <a:lum bright="20000"/>
          </a:blip>
          <a:stretch>
            <a:fillRect/>
          </a:stretch>
        </p:blipFill>
        <p:spPr>
          <a:xfrm>
            <a:off x="5248025" y="1206739"/>
            <a:ext cx="277577" cy="277577"/>
          </a:xfrm>
          <a:prstGeom prst="rect">
            <a:avLst/>
          </a:prstGeom>
        </p:spPr>
      </p:pic>
      <p:pic>
        <p:nvPicPr>
          <p:cNvPr id="16" name="Picture 15">
            <a:extLst>
              <a:ext uri="{FF2B5EF4-FFF2-40B4-BE49-F238E27FC236}">
                <a16:creationId xmlns:a16="http://schemas.microsoft.com/office/drawing/2014/main" id="{6EA39BD5-F23E-4188-9B04-957E2280E74B}"/>
              </a:ext>
            </a:extLst>
          </p:cNvPr>
          <p:cNvPicPr>
            <a:picLocks noChangeAspect="1"/>
          </p:cNvPicPr>
          <p:nvPr/>
        </p:nvPicPr>
        <p:blipFill>
          <a:blip r:embed="rId5"/>
          <a:stretch>
            <a:fillRect/>
          </a:stretch>
        </p:blipFill>
        <p:spPr>
          <a:xfrm>
            <a:off x="5210637" y="3967736"/>
            <a:ext cx="331698" cy="331698"/>
          </a:xfrm>
          <a:prstGeom prst="rect">
            <a:avLst/>
          </a:prstGeom>
        </p:spPr>
      </p:pic>
      <p:pic>
        <p:nvPicPr>
          <p:cNvPr id="17" name="Picture 16">
            <a:extLst>
              <a:ext uri="{FF2B5EF4-FFF2-40B4-BE49-F238E27FC236}">
                <a16:creationId xmlns:a16="http://schemas.microsoft.com/office/drawing/2014/main" id="{285098AB-C173-4603-A21B-60DA59D5F8DD}"/>
              </a:ext>
            </a:extLst>
          </p:cNvPr>
          <p:cNvPicPr>
            <a:picLocks noChangeAspect="1"/>
          </p:cNvPicPr>
          <p:nvPr/>
        </p:nvPicPr>
        <p:blipFill>
          <a:blip r:embed="rId6"/>
          <a:stretch>
            <a:fillRect/>
          </a:stretch>
        </p:blipFill>
        <p:spPr>
          <a:xfrm>
            <a:off x="5220412" y="2573436"/>
            <a:ext cx="305335" cy="305335"/>
          </a:xfrm>
          <a:prstGeom prst="rect">
            <a:avLst/>
          </a:prstGeom>
        </p:spPr>
      </p:pic>
      <p:pic>
        <p:nvPicPr>
          <p:cNvPr id="18" name="Picture 17">
            <a:extLst>
              <a:ext uri="{FF2B5EF4-FFF2-40B4-BE49-F238E27FC236}">
                <a16:creationId xmlns:a16="http://schemas.microsoft.com/office/drawing/2014/main" id="{6D83A968-F46C-41D1-B79F-E9C76820DAE7}"/>
              </a:ext>
            </a:extLst>
          </p:cNvPr>
          <p:cNvPicPr>
            <a:picLocks noChangeAspect="1"/>
          </p:cNvPicPr>
          <p:nvPr/>
        </p:nvPicPr>
        <p:blipFill>
          <a:blip r:embed="rId7"/>
          <a:stretch>
            <a:fillRect/>
          </a:stretch>
        </p:blipFill>
        <p:spPr>
          <a:xfrm>
            <a:off x="5270660" y="2953906"/>
            <a:ext cx="232306" cy="232306"/>
          </a:xfrm>
          <a:prstGeom prst="rect">
            <a:avLst/>
          </a:prstGeom>
        </p:spPr>
      </p:pic>
      <p:pic>
        <p:nvPicPr>
          <p:cNvPr id="19" name="Picture 18">
            <a:extLst>
              <a:ext uri="{FF2B5EF4-FFF2-40B4-BE49-F238E27FC236}">
                <a16:creationId xmlns:a16="http://schemas.microsoft.com/office/drawing/2014/main" id="{B03363D3-0071-4BE9-BDE0-7477241A5213}"/>
              </a:ext>
            </a:extLst>
          </p:cNvPr>
          <p:cNvPicPr>
            <a:picLocks noChangeAspect="1"/>
          </p:cNvPicPr>
          <p:nvPr/>
        </p:nvPicPr>
        <p:blipFill>
          <a:blip r:embed="rId8"/>
          <a:stretch>
            <a:fillRect/>
          </a:stretch>
        </p:blipFill>
        <p:spPr>
          <a:xfrm>
            <a:off x="5249597" y="2255563"/>
            <a:ext cx="252343" cy="252343"/>
          </a:xfrm>
          <a:prstGeom prst="rect">
            <a:avLst/>
          </a:prstGeom>
        </p:spPr>
      </p:pic>
      <p:pic>
        <p:nvPicPr>
          <p:cNvPr id="21" name="Picture 20">
            <a:extLst>
              <a:ext uri="{FF2B5EF4-FFF2-40B4-BE49-F238E27FC236}">
                <a16:creationId xmlns:a16="http://schemas.microsoft.com/office/drawing/2014/main" id="{FCF84ACE-238B-44DF-89EE-AE70612F7608}"/>
              </a:ext>
            </a:extLst>
          </p:cNvPr>
          <p:cNvPicPr>
            <a:picLocks noChangeAspect="1"/>
          </p:cNvPicPr>
          <p:nvPr/>
        </p:nvPicPr>
        <p:blipFill>
          <a:blip r:embed="rId9"/>
          <a:stretch>
            <a:fillRect/>
          </a:stretch>
        </p:blipFill>
        <p:spPr>
          <a:xfrm>
            <a:off x="5223101" y="1866196"/>
            <a:ext cx="305335" cy="305335"/>
          </a:xfrm>
          <a:prstGeom prst="rect">
            <a:avLst/>
          </a:prstGeom>
        </p:spPr>
      </p:pic>
      <p:pic>
        <p:nvPicPr>
          <p:cNvPr id="25" name="Picture 24">
            <a:extLst>
              <a:ext uri="{FF2B5EF4-FFF2-40B4-BE49-F238E27FC236}">
                <a16:creationId xmlns:a16="http://schemas.microsoft.com/office/drawing/2014/main" id="{7D9F1629-0F15-4791-9E62-54D801E43286}"/>
              </a:ext>
            </a:extLst>
          </p:cNvPr>
          <p:cNvPicPr>
            <a:picLocks noChangeAspect="1"/>
          </p:cNvPicPr>
          <p:nvPr/>
        </p:nvPicPr>
        <p:blipFill>
          <a:blip r:embed="rId10"/>
          <a:stretch>
            <a:fillRect/>
          </a:stretch>
        </p:blipFill>
        <p:spPr>
          <a:xfrm>
            <a:off x="5233410" y="3260947"/>
            <a:ext cx="277577" cy="277577"/>
          </a:xfrm>
          <a:prstGeom prst="rect">
            <a:avLst/>
          </a:prstGeom>
        </p:spPr>
      </p:pic>
      <p:pic>
        <p:nvPicPr>
          <p:cNvPr id="40" name="Picture 39">
            <a:extLst>
              <a:ext uri="{FF2B5EF4-FFF2-40B4-BE49-F238E27FC236}">
                <a16:creationId xmlns:a16="http://schemas.microsoft.com/office/drawing/2014/main" id="{3E54983F-1C0A-4819-A04C-80518F1D93E6}"/>
              </a:ext>
            </a:extLst>
          </p:cNvPr>
          <p:cNvPicPr>
            <a:picLocks noChangeAspect="1"/>
          </p:cNvPicPr>
          <p:nvPr/>
        </p:nvPicPr>
        <p:blipFill>
          <a:blip r:embed="rId11"/>
          <a:stretch>
            <a:fillRect/>
          </a:stretch>
        </p:blipFill>
        <p:spPr>
          <a:xfrm>
            <a:off x="5267971" y="5047084"/>
            <a:ext cx="229403" cy="229403"/>
          </a:xfrm>
          <a:prstGeom prst="rect">
            <a:avLst/>
          </a:prstGeom>
        </p:spPr>
      </p:pic>
      <p:pic>
        <p:nvPicPr>
          <p:cNvPr id="43" name="Picture 42">
            <a:extLst>
              <a:ext uri="{FF2B5EF4-FFF2-40B4-BE49-F238E27FC236}">
                <a16:creationId xmlns:a16="http://schemas.microsoft.com/office/drawing/2014/main" id="{0C24ED07-5DD8-4236-8691-0CFEB20AA27D}"/>
              </a:ext>
            </a:extLst>
          </p:cNvPr>
          <p:cNvPicPr>
            <a:picLocks noChangeAspect="1"/>
          </p:cNvPicPr>
          <p:nvPr/>
        </p:nvPicPr>
        <p:blipFill>
          <a:blip r:embed="rId12"/>
          <a:stretch>
            <a:fillRect/>
          </a:stretch>
        </p:blipFill>
        <p:spPr>
          <a:xfrm>
            <a:off x="5248778" y="5685874"/>
            <a:ext cx="319326" cy="319326"/>
          </a:xfrm>
          <a:prstGeom prst="rect">
            <a:avLst/>
          </a:prstGeom>
        </p:spPr>
      </p:pic>
      <p:pic>
        <p:nvPicPr>
          <p:cNvPr id="44" name="Picture 43">
            <a:extLst>
              <a:ext uri="{FF2B5EF4-FFF2-40B4-BE49-F238E27FC236}">
                <a16:creationId xmlns:a16="http://schemas.microsoft.com/office/drawing/2014/main" id="{9F9B7708-79E5-4668-BBCE-A97E53D2EF1B}"/>
              </a:ext>
            </a:extLst>
          </p:cNvPr>
          <p:cNvPicPr>
            <a:picLocks noChangeAspect="1"/>
          </p:cNvPicPr>
          <p:nvPr/>
        </p:nvPicPr>
        <p:blipFill>
          <a:blip r:embed="rId12"/>
          <a:stretch>
            <a:fillRect/>
          </a:stretch>
        </p:blipFill>
        <p:spPr>
          <a:xfrm>
            <a:off x="5223009" y="4311061"/>
            <a:ext cx="319326" cy="319326"/>
          </a:xfrm>
          <a:prstGeom prst="rect">
            <a:avLst/>
          </a:prstGeom>
        </p:spPr>
      </p:pic>
      <p:pic>
        <p:nvPicPr>
          <p:cNvPr id="45" name="Picture 44">
            <a:extLst>
              <a:ext uri="{FF2B5EF4-FFF2-40B4-BE49-F238E27FC236}">
                <a16:creationId xmlns:a16="http://schemas.microsoft.com/office/drawing/2014/main" id="{9BF34602-C794-41ED-A527-AC9E4A361D39}"/>
              </a:ext>
            </a:extLst>
          </p:cNvPr>
          <p:cNvPicPr>
            <a:picLocks noChangeAspect="1"/>
          </p:cNvPicPr>
          <p:nvPr/>
        </p:nvPicPr>
        <p:blipFill>
          <a:blip r:embed="rId13"/>
          <a:stretch>
            <a:fillRect/>
          </a:stretch>
        </p:blipFill>
        <p:spPr>
          <a:xfrm>
            <a:off x="5208914" y="1499051"/>
            <a:ext cx="305335" cy="305335"/>
          </a:xfrm>
          <a:prstGeom prst="rect">
            <a:avLst/>
          </a:prstGeom>
        </p:spPr>
      </p:pic>
      <p:pic>
        <p:nvPicPr>
          <p:cNvPr id="11" name="Picture 10">
            <a:extLst>
              <a:ext uri="{FF2B5EF4-FFF2-40B4-BE49-F238E27FC236}">
                <a16:creationId xmlns:a16="http://schemas.microsoft.com/office/drawing/2014/main" id="{608DC954-30DF-409B-9C01-C88CF5BDED4B}"/>
              </a:ext>
            </a:extLst>
          </p:cNvPr>
          <p:cNvPicPr>
            <a:picLocks noChangeAspect="1"/>
          </p:cNvPicPr>
          <p:nvPr/>
        </p:nvPicPr>
        <p:blipFill>
          <a:blip r:embed="rId14"/>
          <a:stretch>
            <a:fillRect/>
          </a:stretch>
        </p:blipFill>
        <p:spPr>
          <a:xfrm>
            <a:off x="5248170" y="5376007"/>
            <a:ext cx="277577" cy="277577"/>
          </a:xfrm>
          <a:prstGeom prst="rect">
            <a:avLst/>
          </a:prstGeom>
        </p:spPr>
      </p:pic>
      <p:grpSp>
        <p:nvGrpSpPr>
          <p:cNvPr id="4" name="Group 3">
            <a:extLst>
              <a:ext uri="{FF2B5EF4-FFF2-40B4-BE49-F238E27FC236}">
                <a16:creationId xmlns:a16="http://schemas.microsoft.com/office/drawing/2014/main" id="{E0EE4421-7CAB-44D8-B335-C7FA20CF34AA}"/>
              </a:ext>
            </a:extLst>
          </p:cNvPr>
          <p:cNvGrpSpPr/>
          <p:nvPr/>
        </p:nvGrpSpPr>
        <p:grpSpPr>
          <a:xfrm>
            <a:off x="8883391" y="1120675"/>
            <a:ext cx="2898701" cy="4616648"/>
            <a:chOff x="8883391" y="1120675"/>
            <a:chExt cx="2898701" cy="4616648"/>
          </a:xfrm>
        </p:grpSpPr>
        <p:sp>
          <p:nvSpPr>
            <p:cNvPr id="8" name="Rectangle 7">
              <a:extLst>
                <a:ext uri="{FF2B5EF4-FFF2-40B4-BE49-F238E27FC236}">
                  <a16:creationId xmlns:a16="http://schemas.microsoft.com/office/drawing/2014/main" id="{A5102971-EBA4-4432-8A4F-65BA8D0BF8D6}"/>
                </a:ext>
              </a:extLst>
            </p:cNvPr>
            <p:cNvSpPr/>
            <p:nvPr/>
          </p:nvSpPr>
          <p:spPr>
            <a:xfrm>
              <a:off x="9196547" y="1120675"/>
              <a:ext cx="2585545" cy="4616648"/>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Reports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Schools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Search</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Secure score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Security alerts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Sites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Social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Subscriptions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Tasks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Teams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Threat intelligence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Users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Workbooks</a:t>
              </a:r>
            </a:p>
          </p:txBody>
        </p:sp>
        <p:grpSp>
          <p:nvGrpSpPr>
            <p:cNvPr id="3" name="Group 2">
              <a:extLst>
                <a:ext uri="{FF2B5EF4-FFF2-40B4-BE49-F238E27FC236}">
                  <a16:creationId xmlns:a16="http://schemas.microsoft.com/office/drawing/2014/main" id="{1FE31E86-986A-40AB-B3C7-7B416BE85712}"/>
                </a:ext>
              </a:extLst>
            </p:cNvPr>
            <p:cNvGrpSpPr/>
            <p:nvPr/>
          </p:nvGrpSpPr>
          <p:grpSpPr>
            <a:xfrm>
              <a:off x="8883391" y="1206739"/>
              <a:ext cx="335247" cy="4422462"/>
              <a:chOff x="8883391" y="1206739"/>
              <a:chExt cx="335247" cy="4422462"/>
            </a:xfrm>
          </p:grpSpPr>
          <p:pic>
            <p:nvPicPr>
              <p:cNvPr id="39" name="Picture 38">
                <a:extLst>
                  <a:ext uri="{FF2B5EF4-FFF2-40B4-BE49-F238E27FC236}">
                    <a16:creationId xmlns:a16="http://schemas.microsoft.com/office/drawing/2014/main" id="{E49B505C-0D52-490D-A1D5-29C9B2DC376B}"/>
                  </a:ext>
                </a:extLst>
              </p:cNvPr>
              <p:cNvPicPr>
                <a:picLocks noChangeAspect="1"/>
              </p:cNvPicPr>
              <p:nvPr/>
            </p:nvPicPr>
            <p:blipFill>
              <a:blip r:embed="rId15"/>
              <a:stretch>
                <a:fillRect/>
              </a:stretch>
            </p:blipFill>
            <p:spPr>
              <a:xfrm>
                <a:off x="8919594" y="1206739"/>
                <a:ext cx="252343" cy="252343"/>
              </a:xfrm>
              <a:prstGeom prst="rect">
                <a:avLst/>
              </a:prstGeom>
            </p:spPr>
          </p:pic>
          <p:pic>
            <p:nvPicPr>
              <p:cNvPr id="14" name="Picture 13">
                <a:extLst>
                  <a:ext uri="{FF2B5EF4-FFF2-40B4-BE49-F238E27FC236}">
                    <a16:creationId xmlns:a16="http://schemas.microsoft.com/office/drawing/2014/main" id="{8AE49F22-321E-4828-8BA0-BB8470125BEF}"/>
                  </a:ext>
                </a:extLst>
              </p:cNvPr>
              <p:cNvPicPr>
                <a:picLocks noChangeAspect="1"/>
              </p:cNvPicPr>
              <p:nvPr/>
            </p:nvPicPr>
            <p:blipFill>
              <a:blip r:embed="rId4">
                <a:lum bright="20000"/>
              </a:blip>
              <a:stretch>
                <a:fillRect/>
              </a:stretch>
            </p:blipFill>
            <p:spPr>
              <a:xfrm>
                <a:off x="8903328" y="1562400"/>
                <a:ext cx="277577" cy="277577"/>
              </a:xfrm>
              <a:prstGeom prst="rect">
                <a:avLst/>
              </a:prstGeom>
            </p:spPr>
          </p:pic>
          <p:pic>
            <p:nvPicPr>
              <p:cNvPr id="15" name="Picture 14">
                <a:extLst>
                  <a:ext uri="{FF2B5EF4-FFF2-40B4-BE49-F238E27FC236}">
                    <a16:creationId xmlns:a16="http://schemas.microsoft.com/office/drawing/2014/main" id="{021D3A39-47FE-448E-A865-E7C528EDF92B}"/>
                  </a:ext>
                </a:extLst>
              </p:cNvPr>
              <p:cNvPicPr>
                <a:picLocks noChangeAspect="1"/>
              </p:cNvPicPr>
              <p:nvPr/>
            </p:nvPicPr>
            <p:blipFill>
              <a:blip r:embed="rId6"/>
              <a:stretch>
                <a:fillRect/>
              </a:stretch>
            </p:blipFill>
            <p:spPr>
              <a:xfrm>
                <a:off x="8883391" y="5015835"/>
                <a:ext cx="305335" cy="305335"/>
              </a:xfrm>
              <a:prstGeom prst="rect">
                <a:avLst/>
              </a:prstGeom>
            </p:spPr>
          </p:pic>
          <p:pic>
            <p:nvPicPr>
              <p:cNvPr id="28" name="Picture 27">
                <a:extLst>
                  <a:ext uri="{FF2B5EF4-FFF2-40B4-BE49-F238E27FC236}">
                    <a16:creationId xmlns:a16="http://schemas.microsoft.com/office/drawing/2014/main" id="{0C6408E5-7AD4-4F18-89E3-A22EFD4C23F6}"/>
                  </a:ext>
                </a:extLst>
              </p:cNvPr>
              <p:cNvPicPr>
                <a:picLocks noChangeAspect="1"/>
              </p:cNvPicPr>
              <p:nvPr/>
            </p:nvPicPr>
            <p:blipFill>
              <a:blip r:embed="rId6"/>
              <a:stretch>
                <a:fillRect/>
              </a:stretch>
            </p:blipFill>
            <p:spPr>
              <a:xfrm>
                <a:off x="8913303" y="4327898"/>
                <a:ext cx="305335" cy="305335"/>
              </a:xfrm>
              <a:prstGeom prst="rect">
                <a:avLst/>
              </a:prstGeom>
            </p:spPr>
          </p:pic>
          <p:pic>
            <p:nvPicPr>
              <p:cNvPr id="30" name="Picture 29">
                <a:extLst>
                  <a:ext uri="{FF2B5EF4-FFF2-40B4-BE49-F238E27FC236}">
                    <a16:creationId xmlns:a16="http://schemas.microsoft.com/office/drawing/2014/main" id="{02F01465-0F56-49CE-86F8-E92FE39B9851}"/>
                  </a:ext>
                </a:extLst>
              </p:cNvPr>
              <p:cNvPicPr>
                <a:picLocks noChangeAspect="1"/>
              </p:cNvPicPr>
              <p:nvPr/>
            </p:nvPicPr>
            <p:blipFill>
              <a:blip r:embed="rId16"/>
              <a:stretch>
                <a:fillRect/>
              </a:stretch>
            </p:blipFill>
            <p:spPr>
              <a:xfrm>
                <a:off x="8915945" y="4698362"/>
                <a:ext cx="252343" cy="252343"/>
              </a:xfrm>
              <a:prstGeom prst="rect">
                <a:avLst/>
              </a:prstGeom>
            </p:spPr>
          </p:pic>
          <p:pic>
            <p:nvPicPr>
              <p:cNvPr id="31" name="Picture 30">
                <a:extLst>
                  <a:ext uri="{FF2B5EF4-FFF2-40B4-BE49-F238E27FC236}">
                    <a16:creationId xmlns:a16="http://schemas.microsoft.com/office/drawing/2014/main" id="{BC5B4FAB-E246-42F6-B028-5AA14037C1CE}"/>
                  </a:ext>
                </a:extLst>
              </p:cNvPr>
              <p:cNvPicPr>
                <a:picLocks noChangeAspect="1"/>
              </p:cNvPicPr>
              <p:nvPr/>
            </p:nvPicPr>
            <p:blipFill>
              <a:blip r:embed="rId16"/>
              <a:stretch>
                <a:fillRect/>
              </a:stretch>
            </p:blipFill>
            <p:spPr>
              <a:xfrm>
                <a:off x="8944204" y="2235925"/>
                <a:ext cx="252343" cy="252343"/>
              </a:xfrm>
              <a:prstGeom prst="rect">
                <a:avLst/>
              </a:prstGeom>
            </p:spPr>
          </p:pic>
          <p:pic>
            <p:nvPicPr>
              <p:cNvPr id="32" name="Picture 31">
                <a:extLst>
                  <a:ext uri="{FF2B5EF4-FFF2-40B4-BE49-F238E27FC236}">
                    <a16:creationId xmlns:a16="http://schemas.microsoft.com/office/drawing/2014/main" id="{1C30C219-417A-4519-A825-37AFA40B4DE8}"/>
                  </a:ext>
                </a:extLst>
              </p:cNvPr>
              <p:cNvPicPr>
                <a:picLocks noChangeAspect="1"/>
              </p:cNvPicPr>
              <p:nvPr/>
            </p:nvPicPr>
            <p:blipFill>
              <a:blip r:embed="rId16"/>
              <a:stretch>
                <a:fillRect/>
              </a:stretch>
            </p:blipFill>
            <p:spPr>
              <a:xfrm>
                <a:off x="8944203" y="2599931"/>
                <a:ext cx="252343" cy="252343"/>
              </a:xfrm>
              <a:prstGeom prst="rect">
                <a:avLst/>
              </a:prstGeom>
            </p:spPr>
          </p:pic>
          <p:pic>
            <p:nvPicPr>
              <p:cNvPr id="34" name="Picture 33">
                <a:extLst>
                  <a:ext uri="{FF2B5EF4-FFF2-40B4-BE49-F238E27FC236}">
                    <a16:creationId xmlns:a16="http://schemas.microsoft.com/office/drawing/2014/main" id="{6860F8AC-4C52-49B8-8811-C91DF92B642F}"/>
                  </a:ext>
                </a:extLst>
              </p:cNvPr>
              <p:cNvPicPr>
                <a:picLocks noChangeAspect="1"/>
              </p:cNvPicPr>
              <p:nvPr/>
            </p:nvPicPr>
            <p:blipFill>
              <a:blip r:embed="rId17"/>
              <a:stretch>
                <a:fillRect/>
              </a:stretch>
            </p:blipFill>
            <p:spPr>
              <a:xfrm>
                <a:off x="8928562" y="5376858"/>
                <a:ext cx="252343" cy="252343"/>
              </a:xfrm>
              <a:prstGeom prst="rect">
                <a:avLst/>
              </a:prstGeom>
            </p:spPr>
          </p:pic>
          <p:pic>
            <p:nvPicPr>
              <p:cNvPr id="42" name="Picture 41">
                <a:extLst>
                  <a:ext uri="{FF2B5EF4-FFF2-40B4-BE49-F238E27FC236}">
                    <a16:creationId xmlns:a16="http://schemas.microsoft.com/office/drawing/2014/main" id="{FEEF5070-6914-4113-AEA2-6213ED6CA5AC}"/>
                  </a:ext>
                </a:extLst>
              </p:cNvPr>
              <p:cNvPicPr>
                <a:picLocks noChangeAspect="1"/>
              </p:cNvPicPr>
              <p:nvPr/>
            </p:nvPicPr>
            <p:blipFill>
              <a:blip r:embed="rId11"/>
              <a:stretch>
                <a:fillRect/>
              </a:stretch>
            </p:blipFill>
            <p:spPr>
              <a:xfrm>
                <a:off x="8967143" y="2933863"/>
                <a:ext cx="229403" cy="229403"/>
              </a:xfrm>
              <a:prstGeom prst="rect">
                <a:avLst/>
              </a:prstGeom>
            </p:spPr>
          </p:pic>
          <p:pic>
            <p:nvPicPr>
              <p:cNvPr id="49" name="Picture 48">
                <a:extLst>
                  <a:ext uri="{FF2B5EF4-FFF2-40B4-BE49-F238E27FC236}">
                    <a16:creationId xmlns:a16="http://schemas.microsoft.com/office/drawing/2014/main" id="{B048BAA9-1911-4E38-AAD6-BD1326302B46}"/>
                  </a:ext>
                </a:extLst>
              </p:cNvPr>
              <p:cNvPicPr>
                <a:picLocks noChangeAspect="1"/>
              </p:cNvPicPr>
              <p:nvPr/>
            </p:nvPicPr>
            <p:blipFill>
              <a:blip r:embed="rId18"/>
              <a:stretch>
                <a:fillRect/>
              </a:stretch>
            </p:blipFill>
            <p:spPr>
              <a:xfrm>
                <a:off x="8978613" y="1877666"/>
                <a:ext cx="229403" cy="229403"/>
              </a:xfrm>
              <a:prstGeom prst="rect">
                <a:avLst/>
              </a:prstGeom>
            </p:spPr>
          </p:pic>
          <p:pic>
            <p:nvPicPr>
              <p:cNvPr id="50" name="Picture 49">
                <a:extLst>
                  <a:ext uri="{FF2B5EF4-FFF2-40B4-BE49-F238E27FC236}">
                    <a16:creationId xmlns:a16="http://schemas.microsoft.com/office/drawing/2014/main" id="{67DEF830-2CA0-47F5-BAA7-7EC0447E30E4}"/>
                  </a:ext>
                </a:extLst>
              </p:cNvPr>
              <p:cNvPicPr>
                <a:picLocks noChangeAspect="1"/>
              </p:cNvPicPr>
              <p:nvPr/>
            </p:nvPicPr>
            <p:blipFill>
              <a:blip r:embed="rId19"/>
              <a:stretch>
                <a:fillRect/>
              </a:stretch>
            </p:blipFill>
            <p:spPr>
              <a:xfrm>
                <a:off x="8913303" y="3240533"/>
                <a:ext cx="305335" cy="305335"/>
              </a:xfrm>
              <a:prstGeom prst="rect">
                <a:avLst/>
              </a:prstGeom>
            </p:spPr>
          </p:pic>
          <p:pic>
            <p:nvPicPr>
              <p:cNvPr id="51" name="Picture 50">
                <a:extLst>
                  <a:ext uri="{FF2B5EF4-FFF2-40B4-BE49-F238E27FC236}">
                    <a16:creationId xmlns:a16="http://schemas.microsoft.com/office/drawing/2014/main" id="{57B2B371-BF5E-48B2-9018-C15CC32F9CB5}"/>
                  </a:ext>
                </a:extLst>
              </p:cNvPr>
              <p:cNvPicPr>
                <a:picLocks noChangeAspect="1"/>
              </p:cNvPicPr>
              <p:nvPr/>
            </p:nvPicPr>
            <p:blipFill>
              <a:blip r:embed="rId20"/>
              <a:stretch>
                <a:fillRect/>
              </a:stretch>
            </p:blipFill>
            <p:spPr>
              <a:xfrm>
                <a:off x="8950781" y="3633664"/>
                <a:ext cx="262125" cy="262125"/>
              </a:xfrm>
              <a:prstGeom prst="rect">
                <a:avLst/>
              </a:prstGeom>
            </p:spPr>
          </p:pic>
        </p:grpSp>
      </p:grpSp>
      <p:grpSp>
        <p:nvGrpSpPr>
          <p:cNvPr id="6" name="Group 5">
            <a:extLst>
              <a:ext uri="{FF2B5EF4-FFF2-40B4-BE49-F238E27FC236}">
                <a16:creationId xmlns:a16="http://schemas.microsoft.com/office/drawing/2014/main" id="{44212573-0B13-4AE7-8949-D10E35049D29}"/>
              </a:ext>
            </a:extLst>
          </p:cNvPr>
          <p:cNvGrpSpPr/>
          <p:nvPr/>
        </p:nvGrpSpPr>
        <p:grpSpPr>
          <a:xfrm>
            <a:off x="881497" y="1120675"/>
            <a:ext cx="3070393" cy="4970591"/>
            <a:chOff x="881497" y="1120675"/>
            <a:chExt cx="3070393" cy="4970591"/>
          </a:xfrm>
        </p:grpSpPr>
        <p:sp>
          <p:nvSpPr>
            <p:cNvPr id="5" name="Rectangle 4">
              <a:extLst>
                <a:ext uri="{FF2B5EF4-FFF2-40B4-BE49-F238E27FC236}">
                  <a16:creationId xmlns:a16="http://schemas.microsoft.com/office/drawing/2014/main" id="{3EE0B0A9-1AC8-4898-BF18-3F9F2DB61259}"/>
                </a:ext>
              </a:extLst>
            </p:cNvPr>
            <p:cNvSpPr/>
            <p:nvPr/>
          </p:nvSpPr>
          <p:spPr>
            <a:xfrm>
              <a:off x="1177159" y="1120675"/>
              <a:ext cx="2774731" cy="49705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Activities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Attachments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Audits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Calendar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Categories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Charts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Classes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Contacts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Conversations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Cross-device experiences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Customer booking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configuration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Device management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Domains</a:t>
              </a:r>
            </a:p>
          </p:txBody>
        </p:sp>
        <p:pic>
          <p:nvPicPr>
            <p:cNvPr id="9" name="Picture 8">
              <a:extLst>
                <a:ext uri="{FF2B5EF4-FFF2-40B4-BE49-F238E27FC236}">
                  <a16:creationId xmlns:a16="http://schemas.microsoft.com/office/drawing/2014/main" id="{27968F30-2B9B-4BEB-A501-FE9862BA14C4}"/>
                </a:ext>
              </a:extLst>
            </p:cNvPr>
            <p:cNvPicPr>
              <a:picLocks noChangeAspect="1"/>
            </p:cNvPicPr>
            <p:nvPr/>
          </p:nvPicPr>
          <p:blipFill>
            <a:blip r:embed="rId21"/>
            <a:stretch>
              <a:fillRect/>
            </a:stretch>
          </p:blipFill>
          <p:spPr>
            <a:xfrm>
              <a:off x="903889" y="1499051"/>
              <a:ext cx="314031" cy="314031"/>
            </a:xfrm>
            <a:prstGeom prst="rect">
              <a:avLst/>
            </a:prstGeom>
          </p:spPr>
        </p:pic>
        <p:pic>
          <p:nvPicPr>
            <p:cNvPr id="13" name="Picture 12">
              <a:extLst>
                <a:ext uri="{FF2B5EF4-FFF2-40B4-BE49-F238E27FC236}">
                  <a16:creationId xmlns:a16="http://schemas.microsoft.com/office/drawing/2014/main" id="{A8CF2C17-57CE-4B10-9868-3230005610D4}"/>
                </a:ext>
              </a:extLst>
            </p:cNvPr>
            <p:cNvPicPr>
              <a:picLocks noChangeAspect="1"/>
            </p:cNvPicPr>
            <p:nvPr/>
          </p:nvPicPr>
          <p:blipFill>
            <a:blip r:embed="rId4">
              <a:lum bright="20000"/>
            </a:blip>
            <a:stretch>
              <a:fillRect/>
            </a:stretch>
          </p:blipFill>
          <p:spPr>
            <a:xfrm>
              <a:off x="906580" y="3300968"/>
              <a:ext cx="277577" cy="277577"/>
            </a:xfrm>
            <a:prstGeom prst="rect">
              <a:avLst/>
            </a:prstGeom>
          </p:spPr>
        </p:pic>
        <p:pic>
          <p:nvPicPr>
            <p:cNvPr id="20" name="Picture 19">
              <a:extLst>
                <a:ext uri="{FF2B5EF4-FFF2-40B4-BE49-F238E27FC236}">
                  <a16:creationId xmlns:a16="http://schemas.microsoft.com/office/drawing/2014/main" id="{DCC334D4-A56C-414A-902C-2A6D7CF22CCF}"/>
                </a:ext>
              </a:extLst>
            </p:cNvPr>
            <p:cNvPicPr>
              <a:picLocks noChangeAspect="1"/>
            </p:cNvPicPr>
            <p:nvPr/>
          </p:nvPicPr>
          <p:blipFill>
            <a:blip r:embed="rId22"/>
            <a:stretch>
              <a:fillRect/>
            </a:stretch>
          </p:blipFill>
          <p:spPr>
            <a:xfrm>
              <a:off x="930666" y="2228561"/>
              <a:ext cx="229403" cy="229403"/>
            </a:xfrm>
            <a:prstGeom prst="rect">
              <a:avLst/>
            </a:prstGeom>
          </p:spPr>
        </p:pic>
        <p:pic>
          <p:nvPicPr>
            <p:cNvPr id="22" name="Picture 21">
              <a:extLst>
                <a:ext uri="{FF2B5EF4-FFF2-40B4-BE49-F238E27FC236}">
                  <a16:creationId xmlns:a16="http://schemas.microsoft.com/office/drawing/2014/main" id="{3EAB7369-1D79-4DAB-BE5F-F8F7C2395026}"/>
                </a:ext>
              </a:extLst>
            </p:cNvPr>
            <p:cNvPicPr>
              <a:picLocks noChangeAspect="1"/>
            </p:cNvPicPr>
            <p:nvPr/>
          </p:nvPicPr>
          <p:blipFill>
            <a:blip r:embed="rId23"/>
            <a:stretch>
              <a:fillRect/>
            </a:stretch>
          </p:blipFill>
          <p:spPr>
            <a:xfrm>
              <a:off x="910113" y="4333674"/>
              <a:ext cx="277577" cy="277577"/>
            </a:xfrm>
            <a:prstGeom prst="rect">
              <a:avLst/>
            </a:prstGeom>
          </p:spPr>
        </p:pic>
        <p:pic>
          <p:nvPicPr>
            <p:cNvPr id="23" name="Picture 22">
              <a:extLst>
                <a:ext uri="{FF2B5EF4-FFF2-40B4-BE49-F238E27FC236}">
                  <a16:creationId xmlns:a16="http://schemas.microsoft.com/office/drawing/2014/main" id="{5F7F37D1-8FBC-4BBB-B557-E746C75F3E79}"/>
                </a:ext>
              </a:extLst>
            </p:cNvPr>
            <p:cNvPicPr>
              <a:picLocks noChangeAspect="1"/>
            </p:cNvPicPr>
            <p:nvPr/>
          </p:nvPicPr>
          <p:blipFill>
            <a:blip r:embed="rId24"/>
            <a:stretch>
              <a:fillRect/>
            </a:stretch>
          </p:blipFill>
          <p:spPr>
            <a:xfrm>
              <a:off x="913730" y="5124233"/>
              <a:ext cx="229403" cy="229403"/>
            </a:xfrm>
            <a:prstGeom prst="rect">
              <a:avLst/>
            </a:prstGeom>
          </p:spPr>
        </p:pic>
        <p:pic>
          <p:nvPicPr>
            <p:cNvPr id="24" name="Picture 23">
              <a:extLst>
                <a:ext uri="{FF2B5EF4-FFF2-40B4-BE49-F238E27FC236}">
                  <a16:creationId xmlns:a16="http://schemas.microsoft.com/office/drawing/2014/main" id="{79CF6D83-F83D-4D1D-A587-B1490DA43649}"/>
                </a:ext>
              </a:extLst>
            </p:cNvPr>
            <p:cNvPicPr>
              <a:picLocks noChangeAspect="1"/>
            </p:cNvPicPr>
            <p:nvPr/>
          </p:nvPicPr>
          <p:blipFill>
            <a:blip r:embed="rId24"/>
            <a:stretch>
              <a:fillRect/>
            </a:stretch>
          </p:blipFill>
          <p:spPr>
            <a:xfrm>
              <a:off x="910113" y="5435439"/>
              <a:ext cx="229403" cy="229403"/>
            </a:xfrm>
            <a:prstGeom prst="rect">
              <a:avLst/>
            </a:prstGeom>
          </p:spPr>
        </p:pic>
        <p:pic>
          <p:nvPicPr>
            <p:cNvPr id="29" name="Picture 28">
              <a:extLst>
                <a:ext uri="{FF2B5EF4-FFF2-40B4-BE49-F238E27FC236}">
                  <a16:creationId xmlns:a16="http://schemas.microsoft.com/office/drawing/2014/main" id="{3070A6EE-237E-4DE3-BD24-6861DAB7F5FA}"/>
                </a:ext>
              </a:extLst>
            </p:cNvPr>
            <p:cNvPicPr>
              <a:picLocks noChangeAspect="1"/>
            </p:cNvPicPr>
            <p:nvPr/>
          </p:nvPicPr>
          <p:blipFill>
            <a:blip r:embed="rId25"/>
            <a:stretch>
              <a:fillRect/>
            </a:stretch>
          </p:blipFill>
          <p:spPr>
            <a:xfrm>
              <a:off x="898642" y="5763907"/>
              <a:ext cx="252343" cy="252343"/>
            </a:xfrm>
            <a:prstGeom prst="rect">
              <a:avLst/>
            </a:prstGeom>
          </p:spPr>
        </p:pic>
        <p:pic>
          <p:nvPicPr>
            <p:cNvPr id="36" name="Picture 35">
              <a:extLst>
                <a:ext uri="{FF2B5EF4-FFF2-40B4-BE49-F238E27FC236}">
                  <a16:creationId xmlns:a16="http://schemas.microsoft.com/office/drawing/2014/main" id="{05E5A8E9-2297-4939-8712-B970F725DA12}"/>
                </a:ext>
              </a:extLst>
            </p:cNvPr>
            <p:cNvPicPr>
              <a:picLocks noChangeAspect="1"/>
            </p:cNvPicPr>
            <p:nvPr/>
          </p:nvPicPr>
          <p:blipFill>
            <a:blip r:embed="rId26"/>
            <a:stretch>
              <a:fillRect/>
            </a:stretch>
          </p:blipFill>
          <p:spPr>
            <a:xfrm>
              <a:off x="912199" y="1866196"/>
              <a:ext cx="277577" cy="277577"/>
            </a:xfrm>
            <a:prstGeom prst="rect">
              <a:avLst/>
            </a:prstGeom>
          </p:spPr>
        </p:pic>
        <p:pic>
          <p:nvPicPr>
            <p:cNvPr id="37" name="Picture 36">
              <a:extLst>
                <a:ext uri="{FF2B5EF4-FFF2-40B4-BE49-F238E27FC236}">
                  <a16:creationId xmlns:a16="http://schemas.microsoft.com/office/drawing/2014/main" id="{E2F307EA-8420-46BE-93C1-73872B3E4F13}"/>
                </a:ext>
              </a:extLst>
            </p:cNvPr>
            <p:cNvPicPr>
              <a:picLocks noChangeAspect="1"/>
            </p:cNvPicPr>
            <p:nvPr/>
          </p:nvPicPr>
          <p:blipFill>
            <a:blip r:embed="rId27"/>
            <a:stretch>
              <a:fillRect/>
            </a:stretch>
          </p:blipFill>
          <p:spPr>
            <a:xfrm>
              <a:off x="931814" y="2926312"/>
              <a:ext cx="252343" cy="252343"/>
            </a:xfrm>
            <a:prstGeom prst="rect">
              <a:avLst/>
            </a:prstGeom>
          </p:spPr>
        </p:pic>
        <p:pic>
          <p:nvPicPr>
            <p:cNvPr id="38" name="Picture 37">
              <a:extLst>
                <a:ext uri="{FF2B5EF4-FFF2-40B4-BE49-F238E27FC236}">
                  <a16:creationId xmlns:a16="http://schemas.microsoft.com/office/drawing/2014/main" id="{4A50CD22-B5EB-4B30-91CB-410AC1539DA6}"/>
                </a:ext>
              </a:extLst>
            </p:cNvPr>
            <p:cNvPicPr>
              <a:picLocks noChangeAspect="1"/>
            </p:cNvPicPr>
            <p:nvPr/>
          </p:nvPicPr>
          <p:blipFill>
            <a:blip r:embed="rId28"/>
            <a:stretch>
              <a:fillRect/>
            </a:stretch>
          </p:blipFill>
          <p:spPr>
            <a:xfrm>
              <a:off x="910113" y="4683333"/>
              <a:ext cx="277577" cy="277577"/>
            </a:xfrm>
            <a:prstGeom prst="rect">
              <a:avLst/>
            </a:prstGeom>
          </p:spPr>
        </p:pic>
        <p:pic>
          <p:nvPicPr>
            <p:cNvPr id="46" name="Picture 45">
              <a:extLst>
                <a:ext uri="{FF2B5EF4-FFF2-40B4-BE49-F238E27FC236}">
                  <a16:creationId xmlns:a16="http://schemas.microsoft.com/office/drawing/2014/main" id="{6B406683-F000-43C9-A060-6DD8FB6418B1}"/>
                </a:ext>
              </a:extLst>
            </p:cNvPr>
            <p:cNvPicPr>
              <a:picLocks noChangeAspect="1"/>
            </p:cNvPicPr>
            <p:nvPr/>
          </p:nvPicPr>
          <p:blipFill>
            <a:blip r:embed="rId29"/>
            <a:stretch>
              <a:fillRect/>
            </a:stretch>
          </p:blipFill>
          <p:spPr>
            <a:xfrm>
              <a:off x="912199" y="3633556"/>
              <a:ext cx="277577" cy="277577"/>
            </a:xfrm>
            <a:prstGeom prst="rect">
              <a:avLst/>
            </a:prstGeom>
          </p:spPr>
        </p:pic>
        <p:pic>
          <p:nvPicPr>
            <p:cNvPr id="47" name="Picture 46">
              <a:extLst>
                <a:ext uri="{FF2B5EF4-FFF2-40B4-BE49-F238E27FC236}">
                  <a16:creationId xmlns:a16="http://schemas.microsoft.com/office/drawing/2014/main" id="{621C2701-44B7-4992-B100-1494F407DCD7}"/>
                </a:ext>
              </a:extLst>
            </p:cNvPr>
            <p:cNvPicPr>
              <a:picLocks noChangeAspect="1"/>
            </p:cNvPicPr>
            <p:nvPr/>
          </p:nvPicPr>
          <p:blipFill>
            <a:blip r:embed="rId30"/>
            <a:stretch>
              <a:fillRect/>
            </a:stretch>
          </p:blipFill>
          <p:spPr>
            <a:xfrm>
              <a:off x="909482" y="2576653"/>
              <a:ext cx="277577" cy="277577"/>
            </a:xfrm>
            <a:prstGeom prst="rect">
              <a:avLst/>
            </a:prstGeom>
          </p:spPr>
        </p:pic>
        <p:pic>
          <p:nvPicPr>
            <p:cNvPr id="48" name="Picture 47">
              <a:extLst>
                <a:ext uri="{FF2B5EF4-FFF2-40B4-BE49-F238E27FC236}">
                  <a16:creationId xmlns:a16="http://schemas.microsoft.com/office/drawing/2014/main" id="{62D2FEE9-7584-4EE1-9EA7-E641EF242F2C}"/>
                </a:ext>
              </a:extLst>
            </p:cNvPr>
            <p:cNvPicPr>
              <a:picLocks noChangeAspect="1"/>
            </p:cNvPicPr>
            <p:nvPr/>
          </p:nvPicPr>
          <p:blipFill>
            <a:blip r:embed="rId31"/>
            <a:stretch>
              <a:fillRect/>
            </a:stretch>
          </p:blipFill>
          <p:spPr>
            <a:xfrm>
              <a:off x="912585" y="1154260"/>
              <a:ext cx="305335" cy="305335"/>
            </a:xfrm>
            <a:prstGeom prst="rect">
              <a:avLst/>
            </a:prstGeom>
          </p:spPr>
        </p:pic>
        <p:pic>
          <p:nvPicPr>
            <p:cNvPr id="52" name="Picture 51">
              <a:extLst>
                <a:ext uri="{FF2B5EF4-FFF2-40B4-BE49-F238E27FC236}">
                  <a16:creationId xmlns:a16="http://schemas.microsoft.com/office/drawing/2014/main" id="{E0F69429-1F70-45D6-A70C-EFF8A63BB9D5}"/>
                </a:ext>
              </a:extLst>
            </p:cNvPr>
            <p:cNvPicPr>
              <a:picLocks noChangeAspect="1"/>
            </p:cNvPicPr>
            <p:nvPr/>
          </p:nvPicPr>
          <p:blipFill>
            <a:blip r:embed="rId32"/>
            <a:stretch>
              <a:fillRect/>
            </a:stretch>
          </p:blipFill>
          <p:spPr>
            <a:xfrm>
              <a:off x="881497" y="3967736"/>
              <a:ext cx="335868" cy="335868"/>
            </a:xfrm>
            <a:prstGeom prst="rect">
              <a:avLst/>
            </a:prstGeom>
          </p:spPr>
        </p:pic>
      </p:grpSp>
      <p:pic>
        <p:nvPicPr>
          <p:cNvPr id="53" name="Picture 52">
            <a:extLst>
              <a:ext uri="{FF2B5EF4-FFF2-40B4-BE49-F238E27FC236}">
                <a16:creationId xmlns:a16="http://schemas.microsoft.com/office/drawing/2014/main" id="{4665C7A1-EF12-41A2-993B-71A9F1660AFE}"/>
              </a:ext>
            </a:extLst>
          </p:cNvPr>
          <p:cNvPicPr>
            <a:picLocks noChangeAspect="1"/>
          </p:cNvPicPr>
          <p:nvPr/>
        </p:nvPicPr>
        <p:blipFill>
          <a:blip r:embed="rId33"/>
          <a:stretch>
            <a:fillRect/>
          </a:stretch>
        </p:blipFill>
        <p:spPr>
          <a:xfrm>
            <a:off x="5251292" y="3651375"/>
            <a:ext cx="252343" cy="252343"/>
          </a:xfrm>
          <a:prstGeom prst="rect">
            <a:avLst/>
          </a:prstGeom>
        </p:spPr>
      </p:pic>
      <p:pic>
        <p:nvPicPr>
          <p:cNvPr id="55" name="Picture 54">
            <a:extLst>
              <a:ext uri="{FF2B5EF4-FFF2-40B4-BE49-F238E27FC236}">
                <a16:creationId xmlns:a16="http://schemas.microsoft.com/office/drawing/2014/main" id="{302C24B5-9BCC-41DC-B677-ACDC7F409E6C}"/>
              </a:ext>
            </a:extLst>
          </p:cNvPr>
          <p:cNvPicPr>
            <a:picLocks noChangeAspect="1"/>
          </p:cNvPicPr>
          <p:nvPr/>
        </p:nvPicPr>
        <p:blipFill>
          <a:blip r:embed="rId22"/>
          <a:stretch>
            <a:fillRect/>
          </a:stretch>
        </p:blipFill>
        <p:spPr>
          <a:xfrm>
            <a:off x="8951502" y="3997142"/>
            <a:ext cx="229403" cy="229403"/>
          </a:xfrm>
          <a:prstGeom prst="rect">
            <a:avLst/>
          </a:prstGeom>
        </p:spPr>
      </p:pic>
      <p:sp>
        <p:nvSpPr>
          <p:cNvPr id="26" name="TextBox 25">
            <a:extLst>
              <a:ext uri="{FF2B5EF4-FFF2-40B4-BE49-F238E27FC236}">
                <a16:creationId xmlns:a16="http://schemas.microsoft.com/office/drawing/2014/main" id="{119BC61C-78E2-458A-AF0B-D2395309F670}"/>
              </a:ext>
            </a:extLst>
          </p:cNvPr>
          <p:cNvSpPr txBox="1"/>
          <p:nvPr/>
        </p:nvSpPr>
        <p:spPr>
          <a:xfrm>
            <a:off x="8928562" y="5605975"/>
            <a:ext cx="2830246" cy="8309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and many, many more</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83879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B991AF-583D-424B-A992-5BD3B2398C68}"/>
              </a:ext>
            </a:extLst>
          </p:cNvPr>
          <p:cNvSpPr txBox="1"/>
          <p:nvPr/>
        </p:nvSpPr>
        <p:spPr>
          <a:xfrm>
            <a:off x="0" y="2751891"/>
            <a:ext cx="12192000" cy="135421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60" normalizeH="0" baseline="0" noProof="0" dirty="0">
                <a:ln>
                  <a:noFill/>
                </a:ln>
                <a:solidFill>
                  <a:srgbClr val="FFFFFF"/>
                </a:solidFill>
                <a:effectLst/>
                <a:uLnTx/>
                <a:uFillTx/>
                <a:latin typeface="Segoe UI"/>
                <a:ea typeface="+mn-ea"/>
                <a:cs typeface="+mn-cs"/>
              </a:rPr>
              <a:t>Microsoft Graph powers experiences that are individually helpful and collectively powerful</a:t>
            </a:r>
          </a:p>
        </p:txBody>
      </p:sp>
    </p:spTree>
    <p:extLst>
      <p:ext uri="{BB962C8B-B14F-4D97-AF65-F5344CB8AC3E}">
        <p14:creationId xmlns:p14="http://schemas.microsoft.com/office/powerpoint/2010/main" val="3687048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xagon 2">
            <a:extLst>
              <a:ext uri="{FF2B5EF4-FFF2-40B4-BE49-F238E27FC236}">
                <a16:creationId xmlns:a16="http://schemas.microsoft.com/office/drawing/2014/main" id="{E76C10B6-B8E9-4D6E-90E4-7F7DE3A5806F}"/>
              </a:ext>
            </a:extLst>
          </p:cNvPr>
          <p:cNvSpPr/>
          <p:nvPr/>
        </p:nvSpPr>
        <p:spPr bwMode="auto">
          <a:xfrm>
            <a:off x="9558498" y="321120"/>
            <a:ext cx="2355574" cy="2077614"/>
          </a:xfrm>
          <a:prstGeom prst="hexagon">
            <a:avLst/>
          </a:prstGeom>
          <a:noFill/>
          <a:ln w="1524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Hexagon 3">
            <a:extLst>
              <a:ext uri="{FF2B5EF4-FFF2-40B4-BE49-F238E27FC236}">
                <a16:creationId xmlns:a16="http://schemas.microsoft.com/office/drawing/2014/main" id="{78F9CC0B-D952-4D16-8D68-04667AAC589D}"/>
              </a:ext>
            </a:extLst>
          </p:cNvPr>
          <p:cNvSpPr/>
          <p:nvPr/>
        </p:nvSpPr>
        <p:spPr bwMode="auto">
          <a:xfrm>
            <a:off x="9082793" y="1581741"/>
            <a:ext cx="1608888" cy="1419038"/>
          </a:xfrm>
          <a:prstGeom prst="hexagon">
            <a:avLst/>
          </a:prstGeom>
          <a:noFill/>
          <a:ln w="152400">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004CF634-69C9-4C43-A343-890DA951AD0D}"/>
              </a:ext>
            </a:extLst>
          </p:cNvPr>
          <p:cNvSpPr/>
          <p:nvPr/>
        </p:nvSpPr>
        <p:spPr bwMode="auto">
          <a:xfrm>
            <a:off x="11005897" y="2118672"/>
            <a:ext cx="908175" cy="801011"/>
          </a:xfrm>
          <a:prstGeom prst="hexagon">
            <a:avLst/>
          </a:prstGeom>
          <a:noFill/>
          <a:ln w="152400">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B3C1628B-A68C-4CAC-9990-F7F3119439CD}"/>
              </a:ext>
            </a:extLst>
          </p:cNvPr>
          <p:cNvSpPr/>
          <p:nvPr/>
        </p:nvSpPr>
        <p:spPr bwMode="auto">
          <a:xfrm>
            <a:off x="2164933" y="5185665"/>
            <a:ext cx="908175" cy="801011"/>
          </a:xfrm>
          <a:prstGeom prst="hexagon">
            <a:avLst/>
          </a:prstGeom>
          <a:noFill/>
          <a:ln w="1524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5B30E1B4-2870-4984-8D6E-AD60FEED4A10}"/>
              </a:ext>
            </a:extLst>
          </p:cNvPr>
          <p:cNvSpPr/>
          <p:nvPr/>
        </p:nvSpPr>
        <p:spPr bwMode="auto">
          <a:xfrm>
            <a:off x="1557338" y="5890686"/>
            <a:ext cx="682325" cy="661993"/>
          </a:xfrm>
          <a:prstGeom prst="hexagon">
            <a:avLst/>
          </a:prstGeom>
          <a:noFill/>
          <a:ln w="1524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528EBD8D-9A9C-4EFF-AA41-19ACE1A0C3F4}"/>
              </a:ext>
            </a:extLst>
          </p:cNvPr>
          <p:cNvSpPr/>
          <p:nvPr/>
        </p:nvSpPr>
        <p:spPr bwMode="auto">
          <a:xfrm>
            <a:off x="973804" y="528108"/>
            <a:ext cx="908175" cy="801011"/>
          </a:xfrm>
          <a:prstGeom prst="hexagon">
            <a:avLst/>
          </a:prstGeom>
          <a:noFill/>
          <a:ln w="1524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BF1EB1EF-E43B-4A57-BCF1-3370A950F7DD}"/>
              </a:ext>
            </a:extLst>
          </p:cNvPr>
          <p:cNvSpPr txBox="1"/>
          <p:nvPr/>
        </p:nvSpPr>
        <p:spPr>
          <a:xfrm>
            <a:off x="1174750" y="2578100"/>
            <a:ext cx="7175430"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Building your first Microsoft Graph-powered app</a:t>
            </a:r>
          </a:p>
        </p:txBody>
      </p:sp>
      <p:sp>
        <p:nvSpPr>
          <p:cNvPr id="10" name="Hexagon 9">
            <a:extLst>
              <a:ext uri="{FF2B5EF4-FFF2-40B4-BE49-F238E27FC236}">
                <a16:creationId xmlns:a16="http://schemas.microsoft.com/office/drawing/2014/main" id="{AE339A07-14F8-492A-8E5D-F5690DC90DA2}"/>
              </a:ext>
            </a:extLst>
          </p:cNvPr>
          <p:cNvSpPr/>
          <p:nvPr/>
        </p:nvSpPr>
        <p:spPr bwMode="auto">
          <a:xfrm>
            <a:off x="1557338" y="5890685"/>
            <a:ext cx="682325" cy="661993"/>
          </a:xfrm>
          <a:prstGeom prst="hexagon">
            <a:avLst/>
          </a:prstGeom>
          <a:noFill/>
          <a:ln w="152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284325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C17F-9E9B-4344-A57B-5AEC8CB248A3}"/>
              </a:ext>
            </a:extLst>
          </p:cNvPr>
          <p:cNvSpPr>
            <a:spLocks noGrp="1"/>
          </p:cNvSpPr>
          <p:nvPr>
            <p:ph type="title"/>
          </p:nvPr>
        </p:nvSpPr>
        <p:spPr/>
        <p:txBody>
          <a:bodyPr/>
          <a:lstStyle/>
          <a:p>
            <a:r>
              <a:rPr lang="en-US" dirty="0"/>
              <a:t>Demo: Graph Explorer</a:t>
            </a:r>
          </a:p>
        </p:txBody>
      </p:sp>
    </p:spTree>
    <p:extLst>
      <p:ext uri="{BB962C8B-B14F-4D97-AF65-F5344CB8AC3E}">
        <p14:creationId xmlns:p14="http://schemas.microsoft.com/office/powerpoint/2010/main" val="387086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297">
            <a:extLst>
              <a:ext uri="{FF2B5EF4-FFF2-40B4-BE49-F238E27FC236}">
                <a16:creationId xmlns:a16="http://schemas.microsoft.com/office/drawing/2014/main" id="{6C36797A-272D-4D61-8615-BC735863F76D}"/>
              </a:ext>
            </a:extLst>
          </p:cNvPr>
          <p:cNvSpPr/>
          <p:nvPr/>
        </p:nvSpPr>
        <p:spPr bwMode="auto">
          <a:xfrm>
            <a:off x="322722" y="5106198"/>
            <a:ext cx="11503642" cy="1011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2">
            <a:extLst>
              <a:ext uri="{FF2B5EF4-FFF2-40B4-BE49-F238E27FC236}">
                <a16:creationId xmlns:a16="http://schemas.microsoft.com/office/drawing/2014/main" id="{BAA1C927-DD36-4C1C-8ED9-3ECC937FC8D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7051">
                      <a:srgbClr val="FFFFFF"/>
                    </a:gs>
                    <a:gs pos="20000">
                      <a:srgbClr val="FFFFFF"/>
                    </a:gs>
                  </a:gsLst>
                  <a:lin ang="5400000" scaled="1"/>
                </a:gradFill>
                <a:effectLst/>
                <a:uLnTx/>
                <a:uFillTx/>
                <a:latin typeface="Segoe UI" panose="020B0502040204020203" pitchFamily="34" charset="0"/>
                <a:ea typeface="+mn-ea"/>
                <a:cs typeface="Segoe UI" pitchFamily="34" charset="0"/>
              </a:rPr>
              <a:t>Microsoft 365 Platform</a:t>
            </a:r>
          </a:p>
        </p:txBody>
      </p:sp>
      <p:cxnSp>
        <p:nvCxnSpPr>
          <p:cNvPr id="4" name="Straight Connector 3">
            <a:extLst>
              <a:ext uri="{FF2B5EF4-FFF2-40B4-BE49-F238E27FC236}">
                <a16:creationId xmlns:a16="http://schemas.microsoft.com/office/drawing/2014/main" id="{52AF4DF6-8E6F-4190-A41D-44FFAC7532A3}"/>
              </a:ext>
            </a:extLst>
          </p:cNvPr>
          <p:cNvCxnSpPr/>
          <p:nvPr/>
        </p:nvCxnSpPr>
        <p:spPr>
          <a:xfrm>
            <a:off x="9130099" y="2292771"/>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04748A5-69E6-49CD-B00F-8958FAB6034F}"/>
              </a:ext>
            </a:extLst>
          </p:cNvPr>
          <p:cNvSpPr/>
          <p:nvPr/>
        </p:nvSpPr>
        <p:spPr>
          <a:xfrm>
            <a:off x="1115620" y="1963616"/>
            <a:ext cx="3719544"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Extend Microsoft 365 experiences</a:t>
            </a:r>
          </a:p>
        </p:txBody>
      </p:sp>
      <p:sp>
        <p:nvSpPr>
          <p:cNvPr id="18" name="Rectangle 17">
            <a:extLst>
              <a:ext uri="{FF2B5EF4-FFF2-40B4-BE49-F238E27FC236}">
                <a16:creationId xmlns:a16="http://schemas.microsoft.com/office/drawing/2014/main" id="{8AC9A934-4AB2-4F6C-A3E5-2C78A8CD9E71}"/>
              </a:ext>
            </a:extLst>
          </p:cNvPr>
          <p:cNvSpPr/>
          <p:nvPr/>
        </p:nvSpPr>
        <p:spPr>
          <a:xfrm>
            <a:off x="7900468" y="1963616"/>
            <a:ext cx="2459263"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Build your experience</a:t>
            </a:r>
          </a:p>
        </p:txBody>
      </p:sp>
      <p:cxnSp>
        <p:nvCxnSpPr>
          <p:cNvPr id="19" name="Straight Connector 18">
            <a:extLst>
              <a:ext uri="{FF2B5EF4-FFF2-40B4-BE49-F238E27FC236}">
                <a16:creationId xmlns:a16="http://schemas.microsoft.com/office/drawing/2014/main" id="{F2EE80C7-A9B6-4393-B09C-74E9B34B45A3}"/>
              </a:ext>
            </a:extLst>
          </p:cNvPr>
          <p:cNvCxnSpPr>
            <a:cxnSpLocks/>
          </p:cNvCxnSpPr>
          <p:nvPr/>
        </p:nvCxnSpPr>
        <p:spPr>
          <a:xfrm>
            <a:off x="10359731" y="2158442"/>
            <a:ext cx="1493213"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4D2C0172-6924-453D-BC7C-D7C43CE95BB5}"/>
              </a:ext>
            </a:extLst>
          </p:cNvPr>
          <p:cNvCxnSpPr>
            <a:cxnSpLocks/>
          </p:cNvCxnSpPr>
          <p:nvPr/>
        </p:nvCxnSpPr>
        <p:spPr>
          <a:xfrm>
            <a:off x="6407255" y="2158442"/>
            <a:ext cx="1493213"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298A9D11-BCE4-4770-B747-E22FFB5291A3}"/>
              </a:ext>
            </a:extLst>
          </p:cNvPr>
          <p:cNvCxnSpPr>
            <a:cxnSpLocks/>
          </p:cNvCxnSpPr>
          <p:nvPr/>
        </p:nvCxnSpPr>
        <p:spPr>
          <a:xfrm>
            <a:off x="4854876" y="2158442"/>
            <a:ext cx="746607"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27AB3331-7DD8-4BD7-B44D-9BA13C74B626}"/>
              </a:ext>
            </a:extLst>
          </p:cNvPr>
          <p:cNvCxnSpPr>
            <a:cxnSpLocks/>
          </p:cNvCxnSpPr>
          <p:nvPr/>
        </p:nvCxnSpPr>
        <p:spPr>
          <a:xfrm>
            <a:off x="349302" y="2158442"/>
            <a:ext cx="746607" cy="0"/>
          </a:xfrm>
          <a:prstGeom prst="line">
            <a:avLst/>
          </a:prstGeom>
          <a:ln>
            <a:solidFill>
              <a:schemeClr val="tx1"/>
            </a:solidFill>
            <a:headEnd type="none" w="lg" len="med"/>
            <a:tailEnd type="none" w="lg" len="med"/>
          </a:ln>
        </p:spPr>
        <p:style>
          <a:lnRef idx="1">
            <a:schemeClr val="accent3"/>
          </a:lnRef>
          <a:fillRef idx="0">
            <a:schemeClr val="accent3"/>
          </a:fillRef>
          <a:effectRef idx="0">
            <a:schemeClr val="accent3"/>
          </a:effectRef>
          <a:fontRef idx="minor">
            <a:schemeClr val="tx1"/>
          </a:fontRef>
        </p:style>
      </p:cxnSp>
      <p:grpSp>
        <p:nvGrpSpPr>
          <p:cNvPr id="5" name="Group 4">
            <a:extLst>
              <a:ext uri="{FF2B5EF4-FFF2-40B4-BE49-F238E27FC236}">
                <a16:creationId xmlns:a16="http://schemas.microsoft.com/office/drawing/2014/main" id="{76F01817-2137-487F-8E6C-1E59C359B7AB}"/>
              </a:ext>
            </a:extLst>
          </p:cNvPr>
          <p:cNvGrpSpPr/>
          <p:nvPr/>
        </p:nvGrpSpPr>
        <p:grpSpPr>
          <a:xfrm>
            <a:off x="443658" y="3017526"/>
            <a:ext cx="5123104" cy="193899"/>
            <a:chOff x="443658" y="3017526"/>
            <a:chExt cx="5123104" cy="193899"/>
          </a:xfrm>
        </p:grpSpPr>
        <p:grpSp>
          <p:nvGrpSpPr>
            <p:cNvPr id="6" name="Group 5">
              <a:extLst>
                <a:ext uri="{FF2B5EF4-FFF2-40B4-BE49-F238E27FC236}">
                  <a16:creationId xmlns:a16="http://schemas.microsoft.com/office/drawing/2014/main" id="{1B0A02AA-B71D-4658-AAD0-5BF890151942}"/>
                </a:ext>
              </a:extLst>
            </p:cNvPr>
            <p:cNvGrpSpPr/>
            <p:nvPr/>
          </p:nvGrpSpPr>
          <p:grpSpPr>
            <a:xfrm>
              <a:off x="443658" y="3017526"/>
              <a:ext cx="4033919" cy="193899"/>
              <a:chOff x="387510" y="3022368"/>
              <a:chExt cx="4033919" cy="193899"/>
            </a:xfrm>
          </p:grpSpPr>
          <p:sp>
            <p:nvSpPr>
              <p:cNvPr id="7" name="TextBox 6">
                <a:extLst>
                  <a:ext uri="{FF2B5EF4-FFF2-40B4-BE49-F238E27FC236}">
                    <a16:creationId xmlns:a16="http://schemas.microsoft.com/office/drawing/2014/main" id="{FDFB98A3-880A-4C89-8AA0-38ECDEBCD93C}"/>
                  </a:ext>
                </a:extLst>
              </p:cNvPr>
              <p:cNvSpPr txBox="1"/>
              <p:nvPr/>
            </p:nvSpPr>
            <p:spPr>
              <a:xfrm>
                <a:off x="387510" y="3022368"/>
                <a:ext cx="904094" cy="19389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Documents</a:t>
                </a:r>
              </a:p>
            </p:txBody>
          </p:sp>
          <p:sp>
            <p:nvSpPr>
              <p:cNvPr id="8" name="TextBox 7">
                <a:extLst>
                  <a:ext uri="{FF2B5EF4-FFF2-40B4-BE49-F238E27FC236}">
                    <a16:creationId xmlns:a16="http://schemas.microsoft.com/office/drawing/2014/main" id="{2DEE2504-3C16-4977-8DEE-955BEC9C5912}"/>
                  </a:ext>
                </a:extLst>
              </p:cNvPr>
              <p:cNvSpPr txBox="1"/>
              <p:nvPr/>
            </p:nvSpPr>
            <p:spPr>
              <a:xfrm>
                <a:off x="1552446" y="3022368"/>
                <a:ext cx="1117485" cy="193899"/>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Conversations</a:t>
                </a:r>
              </a:p>
            </p:txBody>
          </p:sp>
          <p:sp>
            <p:nvSpPr>
              <p:cNvPr id="9" name="TextBox 8">
                <a:extLst>
                  <a:ext uri="{FF2B5EF4-FFF2-40B4-BE49-F238E27FC236}">
                    <a16:creationId xmlns:a16="http://schemas.microsoft.com/office/drawing/2014/main" id="{9571BDFE-A78B-4CB6-A2BB-83FC50DBABBC}"/>
                  </a:ext>
                </a:extLst>
              </p:cNvPr>
              <p:cNvSpPr txBox="1"/>
              <p:nvPr/>
            </p:nvSpPr>
            <p:spPr>
              <a:xfrm>
                <a:off x="2887200" y="3022368"/>
                <a:ext cx="635361"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Portals</a:t>
                </a:r>
              </a:p>
            </p:txBody>
          </p:sp>
          <p:sp>
            <p:nvSpPr>
              <p:cNvPr id="10" name="TextBox 9">
                <a:extLst>
                  <a:ext uri="{FF2B5EF4-FFF2-40B4-BE49-F238E27FC236}">
                    <a16:creationId xmlns:a16="http://schemas.microsoft.com/office/drawing/2014/main" id="{299025B1-28BC-459D-A6FF-4E13F88A7C8D}"/>
                  </a:ext>
                </a:extLst>
              </p:cNvPr>
              <p:cNvSpPr txBox="1"/>
              <p:nvPr/>
            </p:nvSpPr>
            <p:spPr>
              <a:xfrm>
                <a:off x="3752976" y="3022368"/>
                <a:ext cx="668453" cy="193899"/>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Timeline</a:t>
                </a:r>
              </a:p>
            </p:txBody>
          </p:sp>
        </p:grpSp>
        <p:sp>
          <p:nvSpPr>
            <p:cNvPr id="25" name="TextBox 24">
              <a:extLst>
                <a:ext uri="{FF2B5EF4-FFF2-40B4-BE49-F238E27FC236}">
                  <a16:creationId xmlns:a16="http://schemas.microsoft.com/office/drawing/2014/main" id="{35BA2C9C-7EB3-4D7B-9BD8-C19EC2AA350A}"/>
                </a:ext>
              </a:extLst>
            </p:cNvPr>
            <p:cNvSpPr txBox="1"/>
            <p:nvPr/>
          </p:nvSpPr>
          <p:spPr>
            <a:xfrm>
              <a:off x="4931401" y="3017526"/>
              <a:ext cx="635361"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Search</a:t>
              </a:r>
            </a:p>
          </p:txBody>
        </p:sp>
      </p:grpSp>
      <p:grpSp>
        <p:nvGrpSpPr>
          <p:cNvPr id="31" name="Group 30">
            <a:extLst>
              <a:ext uri="{FF2B5EF4-FFF2-40B4-BE49-F238E27FC236}">
                <a16:creationId xmlns:a16="http://schemas.microsoft.com/office/drawing/2014/main" id="{7C42A795-DC38-45EE-A556-754E417115AF}"/>
              </a:ext>
            </a:extLst>
          </p:cNvPr>
          <p:cNvGrpSpPr/>
          <p:nvPr/>
        </p:nvGrpSpPr>
        <p:grpSpPr>
          <a:xfrm>
            <a:off x="5057356" y="2552812"/>
            <a:ext cx="383450" cy="381904"/>
            <a:chOff x="5057356" y="2552812"/>
            <a:chExt cx="383450" cy="381904"/>
          </a:xfrm>
        </p:grpSpPr>
        <p:sp>
          <p:nvSpPr>
            <p:cNvPr id="27" name="Freeform 5">
              <a:extLst>
                <a:ext uri="{FF2B5EF4-FFF2-40B4-BE49-F238E27FC236}">
                  <a16:creationId xmlns:a16="http://schemas.microsoft.com/office/drawing/2014/main" id="{4B52AFEC-FD3F-4BBF-8B80-53663A1618E0}"/>
                </a:ext>
              </a:extLst>
            </p:cNvPr>
            <p:cNvSpPr>
              <a:spLocks/>
            </p:cNvSpPr>
            <p:nvPr/>
          </p:nvSpPr>
          <p:spPr bwMode="auto">
            <a:xfrm>
              <a:off x="5108380" y="2602289"/>
              <a:ext cx="256664" cy="17935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6">
              <a:extLst>
                <a:ext uri="{FF2B5EF4-FFF2-40B4-BE49-F238E27FC236}">
                  <a16:creationId xmlns:a16="http://schemas.microsoft.com/office/drawing/2014/main" id="{88EF5A83-0DE0-4A6B-9313-A74C562DC2C3}"/>
                </a:ext>
              </a:extLst>
            </p:cNvPr>
            <p:cNvSpPr>
              <a:spLocks/>
            </p:cNvSpPr>
            <p:nvPr/>
          </p:nvSpPr>
          <p:spPr bwMode="auto">
            <a:xfrm>
              <a:off x="5057356" y="2552812"/>
              <a:ext cx="256664" cy="177810"/>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7">
              <a:extLst>
                <a:ext uri="{FF2B5EF4-FFF2-40B4-BE49-F238E27FC236}">
                  <a16:creationId xmlns:a16="http://schemas.microsoft.com/office/drawing/2014/main" id="{8368F44A-AEC2-40B8-A696-48F7430E774D}"/>
                </a:ext>
              </a:extLst>
            </p:cNvPr>
            <p:cNvSpPr>
              <a:spLocks noEditPoints="1"/>
            </p:cNvSpPr>
            <p:nvPr/>
          </p:nvSpPr>
          <p:spPr bwMode="auto">
            <a:xfrm>
              <a:off x="5210427" y="2705883"/>
              <a:ext cx="230379" cy="228833"/>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DC65064-EC5B-4F18-B0DD-613BB294680D}"/>
              </a:ext>
            </a:extLst>
          </p:cNvPr>
          <p:cNvGrpSpPr/>
          <p:nvPr/>
        </p:nvGrpSpPr>
        <p:grpSpPr>
          <a:xfrm>
            <a:off x="6501986" y="2942120"/>
            <a:ext cx="5160335" cy="344710"/>
            <a:chOff x="6501986" y="2942120"/>
            <a:chExt cx="5160335" cy="344710"/>
          </a:xfrm>
        </p:grpSpPr>
        <p:grpSp>
          <p:nvGrpSpPr>
            <p:cNvPr id="12" name="Group 11">
              <a:extLst>
                <a:ext uri="{FF2B5EF4-FFF2-40B4-BE49-F238E27FC236}">
                  <a16:creationId xmlns:a16="http://schemas.microsoft.com/office/drawing/2014/main" id="{3B8B972C-3D7B-4BF1-A5EA-7F5A89223D7C}"/>
                </a:ext>
              </a:extLst>
            </p:cNvPr>
            <p:cNvGrpSpPr/>
            <p:nvPr/>
          </p:nvGrpSpPr>
          <p:grpSpPr>
            <a:xfrm>
              <a:off x="6501986" y="2942120"/>
              <a:ext cx="4154940" cy="344710"/>
              <a:chOff x="6413418" y="2925418"/>
              <a:chExt cx="4154940" cy="344710"/>
            </a:xfrm>
          </p:grpSpPr>
          <p:sp>
            <p:nvSpPr>
              <p:cNvPr id="13" name="TextBox 12">
                <a:extLst>
                  <a:ext uri="{FF2B5EF4-FFF2-40B4-BE49-F238E27FC236}">
                    <a16:creationId xmlns:a16="http://schemas.microsoft.com/office/drawing/2014/main" id="{A2773097-C63C-439A-B7A5-9A6422ED257F}"/>
                  </a:ext>
                </a:extLst>
              </p:cNvPr>
              <p:cNvSpPr txBox="1"/>
              <p:nvPr/>
            </p:nvSpPr>
            <p:spPr>
              <a:xfrm>
                <a:off x="6413418" y="2925418"/>
                <a:ext cx="414088" cy="344710"/>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Web </a:t>
                </a:r>
                <a:b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apps</a:t>
                </a:r>
              </a:p>
            </p:txBody>
          </p:sp>
          <p:sp>
            <p:nvSpPr>
              <p:cNvPr id="14" name="TextBox 13">
                <a:extLst>
                  <a:ext uri="{FF2B5EF4-FFF2-40B4-BE49-F238E27FC236}">
                    <a16:creationId xmlns:a16="http://schemas.microsoft.com/office/drawing/2014/main" id="{6907BFF2-189B-4D7E-871C-2B6F4698DF0F}"/>
                  </a:ext>
                </a:extLst>
              </p:cNvPr>
              <p:cNvSpPr txBox="1"/>
              <p:nvPr/>
            </p:nvSpPr>
            <p:spPr>
              <a:xfrm>
                <a:off x="7026637" y="2925418"/>
                <a:ext cx="724558"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Bots &amp; agents</a:t>
                </a:r>
              </a:p>
            </p:txBody>
          </p:sp>
          <p:sp>
            <p:nvSpPr>
              <p:cNvPr id="15" name="TextBox 14">
                <a:extLst>
                  <a:ext uri="{FF2B5EF4-FFF2-40B4-BE49-F238E27FC236}">
                    <a16:creationId xmlns:a16="http://schemas.microsoft.com/office/drawing/2014/main" id="{18D35620-277C-4B2D-9E50-3CC8ED67753D}"/>
                  </a:ext>
                </a:extLst>
              </p:cNvPr>
              <p:cNvSpPr txBox="1"/>
              <p:nvPr/>
            </p:nvSpPr>
            <p:spPr>
              <a:xfrm>
                <a:off x="7799851" y="2925418"/>
                <a:ext cx="888742"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Device </a:t>
                </a:r>
                <a:b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&amp; native</a:t>
                </a:r>
              </a:p>
            </p:txBody>
          </p:sp>
          <p:sp>
            <p:nvSpPr>
              <p:cNvPr id="16" name="TextBox 15">
                <a:extLst>
                  <a:ext uri="{FF2B5EF4-FFF2-40B4-BE49-F238E27FC236}">
                    <a16:creationId xmlns:a16="http://schemas.microsoft.com/office/drawing/2014/main" id="{DCF078F7-7B8C-40F1-98F1-B3B0AEA78170}"/>
                  </a:ext>
                </a:extLst>
              </p:cNvPr>
              <p:cNvSpPr txBox="1"/>
              <p:nvPr/>
            </p:nvSpPr>
            <p:spPr>
              <a:xfrm>
                <a:off x="8760399" y="2925418"/>
                <a:ext cx="722954"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Daemon </a:t>
                </a:r>
                <a:b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apps</a:t>
                </a:r>
              </a:p>
            </p:txBody>
          </p:sp>
          <p:sp>
            <p:nvSpPr>
              <p:cNvPr id="17" name="TextBox 16">
                <a:extLst>
                  <a:ext uri="{FF2B5EF4-FFF2-40B4-BE49-F238E27FC236}">
                    <a16:creationId xmlns:a16="http://schemas.microsoft.com/office/drawing/2014/main" id="{B3B12BDC-84B0-4CE1-96DD-6BEE379616E9}"/>
                  </a:ext>
                </a:extLst>
              </p:cNvPr>
              <p:cNvSpPr txBox="1"/>
              <p:nvPr/>
            </p:nvSpPr>
            <p:spPr>
              <a:xfrm>
                <a:off x="9508858" y="2925418"/>
                <a:ext cx="1059500"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Workflow automation</a:t>
                </a:r>
              </a:p>
            </p:txBody>
          </p:sp>
        </p:grpSp>
        <p:sp>
          <p:nvSpPr>
            <p:cNvPr id="32" name="TextBox 31">
              <a:extLst>
                <a:ext uri="{FF2B5EF4-FFF2-40B4-BE49-F238E27FC236}">
                  <a16:creationId xmlns:a16="http://schemas.microsoft.com/office/drawing/2014/main" id="{49D526CE-D9D4-4FF7-A007-528C9B27EEB0}"/>
                </a:ext>
              </a:extLst>
            </p:cNvPr>
            <p:cNvSpPr txBox="1"/>
            <p:nvPr/>
          </p:nvSpPr>
          <p:spPr>
            <a:xfrm>
              <a:off x="10868425" y="2942120"/>
              <a:ext cx="793896" cy="34471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8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Analytics </a:t>
              </a:r>
              <a:b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apps</a:t>
              </a:r>
            </a:p>
          </p:txBody>
        </p:sp>
      </p:grpSp>
      <p:grpSp>
        <p:nvGrpSpPr>
          <p:cNvPr id="33" name="Group 10">
            <a:extLst>
              <a:ext uri="{FF2B5EF4-FFF2-40B4-BE49-F238E27FC236}">
                <a16:creationId xmlns:a16="http://schemas.microsoft.com/office/drawing/2014/main" id="{9983DC06-B6F1-4A2A-BCD4-E58DC3B276E9}"/>
              </a:ext>
            </a:extLst>
          </p:cNvPr>
          <p:cNvGrpSpPr>
            <a:grpSpLocks noChangeAspect="1"/>
          </p:cNvGrpSpPr>
          <p:nvPr/>
        </p:nvGrpSpPr>
        <p:grpSpPr bwMode="auto">
          <a:xfrm>
            <a:off x="11104235" y="2450026"/>
            <a:ext cx="351200" cy="388384"/>
            <a:chOff x="6772" y="1880"/>
            <a:chExt cx="170" cy="188"/>
          </a:xfrm>
          <a:solidFill>
            <a:srgbClr val="0078D4"/>
          </a:solidFill>
        </p:grpSpPr>
        <p:sp>
          <p:nvSpPr>
            <p:cNvPr id="34" name="Freeform 11">
              <a:extLst>
                <a:ext uri="{FF2B5EF4-FFF2-40B4-BE49-F238E27FC236}">
                  <a16:creationId xmlns:a16="http://schemas.microsoft.com/office/drawing/2014/main" id="{4F16B30C-7FBC-4D26-8CDC-E741602A8BF7}"/>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2">
              <a:extLst>
                <a:ext uri="{FF2B5EF4-FFF2-40B4-BE49-F238E27FC236}">
                  <a16:creationId xmlns:a16="http://schemas.microsoft.com/office/drawing/2014/main" id="{20349CF9-B065-49D3-8DD5-E20FDCD6B2AA}"/>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3">
              <a:extLst>
                <a:ext uri="{FF2B5EF4-FFF2-40B4-BE49-F238E27FC236}">
                  <a16:creationId xmlns:a16="http://schemas.microsoft.com/office/drawing/2014/main" id="{D1AE42CD-D16A-4ABC-8B92-E0865873BE7A}"/>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4">
              <a:extLst>
                <a:ext uri="{FF2B5EF4-FFF2-40B4-BE49-F238E27FC236}">
                  <a16:creationId xmlns:a16="http://schemas.microsoft.com/office/drawing/2014/main" id="{54C73A8C-3101-45F5-B210-E4EFB50CEBC3}"/>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15">
              <a:extLst>
                <a:ext uri="{FF2B5EF4-FFF2-40B4-BE49-F238E27FC236}">
                  <a16:creationId xmlns:a16="http://schemas.microsoft.com/office/drawing/2014/main" id="{0342705E-CCAE-4390-BF08-03D4931D3BEB}"/>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16">
              <a:extLst>
                <a:ext uri="{FF2B5EF4-FFF2-40B4-BE49-F238E27FC236}">
                  <a16:creationId xmlns:a16="http://schemas.microsoft.com/office/drawing/2014/main" id="{05561AF8-AE92-411C-B28A-7A09191C3F5B}"/>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17">
              <a:extLst>
                <a:ext uri="{FF2B5EF4-FFF2-40B4-BE49-F238E27FC236}">
                  <a16:creationId xmlns:a16="http://schemas.microsoft.com/office/drawing/2014/main" id="{CBCA1B78-1148-4566-BA51-D54592F9D075}"/>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8">
              <a:extLst>
                <a:ext uri="{FF2B5EF4-FFF2-40B4-BE49-F238E27FC236}">
                  <a16:creationId xmlns:a16="http://schemas.microsoft.com/office/drawing/2014/main" id="{1AD18EF9-5300-446F-85FD-F1F14330E02B}"/>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D7271833-7B09-4AC8-AEA3-B2ED83B0BCEC}"/>
              </a:ext>
            </a:extLst>
          </p:cNvPr>
          <p:cNvGrpSpPr/>
          <p:nvPr/>
        </p:nvGrpSpPr>
        <p:grpSpPr>
          <a:xfrm>
            <a:off x="1971536" y="2525959"/>
            <a:ext cx="382588" cy="374650"/>
            <a:chOff x="1928815" y="2165348"/>
            <a:chExt cx="382588" cy="374650"/>
          </a:xfrm>
        </p:grpSpPr>
        <p:sp>
          <p:nvSpPr>
            <p:cNvPr id="43" name="Freeform 5">
              <a:extLst>
                <a:ext uri="{FF2B5EF4-FFF2-40B4-BE49-F238E27FC236}">
                  <a16:creationId xmlns:a16="http://schemas.microsoft.com/office/drawing/2014/main" id="{554323D6-91EE-4991-9DAD-8D0EF94B6C58}"/>
                </a:ext>
              </a:extLst>
            </p:cNvPr>
            <p:cNvSpPr>
              <a:spLocks noEditPoints="1"/>
            </p:cNvSpPr>
            <p:nvPr/>
          </p:nvSpPr>
          <p:spPr bwMode="auto">
            <a:xfrm>
              <a:off x="1928815" y="2165348"/>
              <a:ext cx="382588" cy="374650"/>
            </a:xfrm>
            <a:custGeom>
              <a:avLst/>
              <a:gdLst>
                <a:gd name="T0" fmla="*/ 42 w 296"/>
                <a:gd name="T1" fmla="*/ 170 h 288"/>
                <a:gd name="T2" fmla="*/ 42 w 296"/>
                <a:gd name="T3" fmla="*/ 170 h 288"/>
                <a:gd name="T4" fmla="*/ 169 w 296"/>
                <a:gd name="T5" fmla="*/ 170 h 288"/>
                <a:gd name="T6" fmla="*/ 169 w 296"/>
                <a:gd name="T7" fmla="*/ 191 h 288"/>
                <a:gd name="T8" fmla="*/ 42 w 296"/>
                <a:gd name="T9" fmla="*/ 191 h 288"/>
                <a:gd name="T10" fmla="*/ 42 w 296"/>
                <a:gd name="T11" fmla="*/ 170 h 288"/>
                <a:gd name="T12" fmla="*/ 42 w 296"/>
                <a:gd name="T13" fmla="*/ 106 h 288"/>
                <a:gd name="T14" fmla="*/ 42 w 296"/>
                <a:gd name="T15" fmla="*/ 106 h 288"/>
                <a:gd name="T16" fmla="*/ 254 w 296"/>
                <a:gd name="T17" fmla="*/ 106 h 288"/>
                <a:gd name="T18" fmla="*/ 254 w 296"/>
                <a:gd name="T19" fmla="*/ 127 h 288"/>
                <a:gd name="T20" fmla="*/ 42 w 296"/>
                <a:gd name="T21" fmla="*/ 127 h 288"/>
                <a:gd name="T22" fmla="*/ 42 w 296"/>
                <a:gd name="T23" fmla="*/ 106 h 288"/>
                <a:gd name="T24" fmla="*/ 42 w 296"/>
                <a:gd name="T25" fmla="*/ 43 h 288"/>
                <a:gd name="T26" fmla="*/ 42 w 296"/>
                <a:gd name="T27" fmla="*/ 43 h 288"/>
                <a:gd name="T28" fmla="*/ 254 w 296"/>
                <a:gd name="T29" fmla="*/ 43 h 288"/>
                <a:gd name="T30" fmla="*/ 254 w 296"/>
                <a:gd name="T31" fmla="*/ 64 h 288"/>
                <a:gd name="T32" fmla="*/ 42 w 296"/>
                <a:gd name="T33" fmla="*/ 64 h 288"/>
                <a:gd name="T34" fmla="*/ 42 w 296"/>
                <a:gd name="T35" fmla="*/ 43 h 288"/>
                <a:gd name="T36" fmla="*/ 0 w 296"/>
                <a:gd name="T37" fmla="*/ 233 h 288"/>
                <a:gd name="T38" fmla="*/ 0 w 296"/>
                <a:gd name="T39" fmla="*/ 233 h 288"/>
                <a:gd name="T40" fmla="*/ 93 w 296"/>
                <a:gd name="T41" fmla="*/ 233 h 288"/>
                <a:gd name="T42" fmla="*/ 148 w 296"/>
                <a:gd name="T43" fmla="*/ 288 h 288"/>
                <a:gd name="T44" fmla="*/ 203 w 296"/>
                <a:gd name="T45" fmla="*/ 233 h 288"/>
                <a:gd name="T46" fmla="*/ 296 w 296"/>
                <a:gd name="T47" fmla="*/ 233 h 288"/>
                <a:gd name="T48" fmla="*/ 296 w 296"/>
                <a:gd name="T49" fmla="*/ 0 h 288"/>
                <a:gd name="T50" fmla="*/ 0 w 296"/>
                <a:gd name="T51" fmla="*/ 0 h 288"/>
                <a:gd name="T52" fmla="*/ 0 w 296"/>
                <a:gd name="T53" fmla="*/ 2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88">
                  <a:moveTo>
                    <a:pt x="42" y="170"/>
                  </a:moveTo>
                  <a:lnTo>
                    <a:pt x="42" y="170"/>
                  </a:lnTo>
                  <a:lnTo>
                    <a:pt x="169" y="170"/>
                  </a:lnTo>
                  <a:lnTo>
                    <a:pt x="169" y="191"/>
                  </a:lnTo>
                  <a:lnTo>
                    <a:pt x="42" y="191"/>
                  </a:lnTo>
                  <a:lnTo>
                    <a:pt x="42" y="170"/>
                  </a:lnTo>
                  <a:close/>
                  <a:moveTo>
                    <a:pt x="42" y="106"/>
                  </a:moveTo>
                  <a:lnTo>
                    <a:pt x="42" y="106"/>
                  </a:lnTo>
                  <a:lnTo>
                    <a:pt x="254" y="106"/>
                  </a:lnTo>
                  <a:lnTo>
                    <a:pt x="254" y="127"/>
                  </a:lnTo>
                  <a:lnTo>
                    <a:pt x="42" y="127"/>
                  </a:lnTo>
                  <a:lnTo>
                    <a:pt x="42" y="106"/>
                  </a:lnTo>
                  <a:close/>
                  <a:moveTo>
                    <a:pt x="42" y="43"/>
                  </a:moveTo>
                  <a:lnTo>
                    <a:pt x="42" y="43"/>
                  </a:lnTo>
                  <a:lnTo>
                    <a:pt x="254" y="43"/>
                  </a:lnTo>
                  <a:lnTo>
                    <a:pt x="254" y="64"/>
                  </a:lnTo>
                  <a:lnTo>
                    <a:pt x="42" y="64"/>
                  </a:lnTo>
                  <a:lnTo>
                    <a:pt x="42" y="43"/>
                  </a:lnTo>
                  <a:close/>
                  <a:moveTo>
                    <a:pt x="0" y="233"/>
                  </a:moveTo>
                  <a:lnTo>
                    <a:pt x="0" y="233"/>
                  </a:lnTo>
                  <a:lnTo>
                    <a:pt x="93" y="233"/>
                  </a:lnTo>
                  <a:lnTo>
                    <a:pt x="148" y="288"/>
                  </a:lnTo>
                  <a:lnTo>
                    <a:pt x="203" y="233"/>
                  </a:lnTo>
                  <a:lnTo>
                    <a:pt x="296" y="233"/>
                  </a:lnTo>
                  <a:lnTo>
                    <a:pt x="296" y="0"/>
                  </a:lnTo>
                  <a:lnTo>
                    <a:pt x="0" y="0"/>
                  </a:lnTo>
                  <a:lnTo>
                    <a:pt x="0" y="23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E474E6C7-0438-4B21-B4E4-347E4922A7B9}"/>
                </a:ext>
              </a:extLst>
            </p:cNvPr>
            <p:cNvSpPr/>
            <p:nvPr/>
          </p:nvSpPr>
          <p:spPr bwMode="auto">
            <a:xfrm>
              <a:off x="1983106" y="2293620"/>
              <a:ext cx="27432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13">
            <a:extLst>
              <a:ext uri="{FF2B5EF4-FFF2-40B4-BE49-F238E27FC236}">
                <a16:creationId xmlns:a16="http://schemas.microsoft.com/office/drawing/2014/main" id="{457BD33C-135D-400D-81B2-68B3E0E5940D}"/>
              </a:ext>
            </a:extLst>
          </p:cNvPr>
          <p:cNvGrpSpPr>
            <a:grpSpLocks noChangeAspect="1"/>
          </p:cNvGrpSpPr>
          <p:nvPr/>
        </p:nvGrpSpPr>
        <p:grpSpPr bwMode="auto">
          <a:xfrm>
            <a:off x="3033178" y="2559818"/>
            <a:ext cx="439812" cy="306932"/>
            <a:chOff x="1915" y="1382"/>
            <a:chExt cx="235" cy="164"/>
          </a:xfrm>
        </p:grpSpPr>
        <p:sp>
          <p:nvSpPr>
            <p:cNvPr id="51" name="Freeform 14">
              <a:extLst>
                <a:ext uri="{FF2B5EF4-FFF2-40B4-BE49-F238E27FC236}">
                  <a16:creationId xmlns:a16="http://schemas.microsoft.com/office/drawing/2014/main" id="{E30F294A-6861-46A3-B6D4-11E609908637}"/>
                </a:ext>
              </a:extLst>
            </p:cNvPr>
            <p:cNvSpPr>
              <a:spLocks noEditPoints="1"/>
            </p:cNvSpPr>
            <p:nvPr/>
          </p:nvSpPr>
          <p:spPr bwMode="auto">
            <a:xfrm>
              <a:off x="1915" y="1427"/>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5">
              <a:extLst>
                <a:ext uri="{FF2B5EF4-FFF2-40B4-BE49-F238E27FC236}">
                  <a16:creationId xmlns:a16="http://schemas.microsoft.com/office/drawing/2014/main" id="{889CBFCD-9A7C-48F6-BC9C-957243DE7188}"/>
                </a:ext>
              </a:extLst>
            </p:cNvPr>
            <p:cNvSpPr>
              <a:spLocks/>
            </p:cNvSpPr>
            <p:nvPr/>
          </p:nvSpPr>
          <p:spPr bwMode="auto">
            <a:xfrm>
              <a:off x="1915" y="1382"/>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6">
              <a:extLst>
                <a:ext uri="{FF2B5EF4-FFF2-40B4-BE49-F238E27FC236}">
                  <a16:creationId xmlns:a16="http://schemas.microsoft.com/office/drawing/2014/main" id="{FE743B06-91C1-4213-98A5-0643CF98DF85}"/>
                </a:ext>
              </a:extLst>
            </p:cNvPr>
            <p:cNvSpPr>
              <a:spLocks/>
            </p:cNvSpPr>
            <p:nvPr/>
          </p:nvSpPr>
          <p:spPr bwMode="auto">
            <a:xfrm>
              <a:off x="2019" y="1501"/>
              <a:ext cx="29"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17">
              <a:extLst>
                <a:ext uri="{FF2B5EF4-FFF2-40B4-BE49-F238E27FC236}">
                  <a16:creationId xmlns:a16="http://schemas.microsoft.com/office/drawing/2014/main" id="{930C7135-4CC2-4108-A6D6-FAA36ADE57B1}"/>
                </a:ext>
              </a:extLst>
            </p:cNvPr>
            <p:cNvSpPr>
              <a:spLocks/>
            </p:cNvSpPr>
            <p:nvPr/>
          </p:nvSpPr>
          <p:spPr bwMode="auto">
            <a:xfrm>
              <a:off x="2019" y="1472"/>
              <a:ext cx="44" cy="14"/>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18">
              <a:extLst>
                <a:ext uri="{FF2B5EF4-FFF2-40B4-BE49-F238E27FC236}">
                  <a16:creationId xmlns:a16="http://schemas.microsoft.com/office/drawing/2014/main" id="{349AB03D-30B8-4501-8C7E-8511123CF74E}"/>
                </a:ext>
              </a:extLst>
            </p:cNvPr>
            <p:cNvSpPr>
              <a:spLocks/>
            </p:cNvSpPr>
            <p:nvPr/>
          </p:nvSpPr>
          <p:spPr bwMode="auto">
            <a:xfrm>
              <a:off x="2019" y="1442"/>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98BC517E-0042-493E-B6E7-A93D3331C2B9}"/>
              </a:ext>
            </a:extLst>
          </p:cNvPr>
          <p:cNvGrpSpPr/>
          <p:nvPr/>
        </p:nvGrpSpPr>
        <p:grpSpPr>
          <a:xfrm>
            <a:off x="9064913" y="2412668"/>
            <a:ext cx="257680" cy="463100"/>
            <a:chOff x="3535920" y="475638"/>
            <a:chExt cx="274320" cy="493005"/>
          </a:xfrm>
        </p:grpSpPr>
        <p:sp>
          <p:nvSpPr>
            <p:cNvPr id="57" name="Rectangle 7">
              <a:extLst>
                <a:ext uri="{FF2B5EF4-FFF2-40B4-BE49-F238E27FC236}">
                  <a16:creationId xmlns:a16="http://schemas.microsoft.com/office/drawing/2014/main" id="{F6DFB7FA-3FDC-4071-8229-9208827374DB}"/>
                </a:ext>
              </a:extLst>
            </p:cNvPr>
            <p:cNvSpPr>
              <a:spLocks noChangeArrowheads="1"/>
            </p:cNvSpPr>
            <p:nvPr/>
          </p:nvSpPr>
          <p:spPr bwMode="auto">
            <a:xfrm rot="5400000">
              <a:off x="3595506" y="862411"/>
              <a:ext cx="155149" cy="26408"/>
            </a:xfrm>
            <a:prstGeom prst="rect">
              <a:avLst/>
            </a:prstGeom>
            <a:solidFill>
              <a:schemeClr val="accent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
              <a:extLst>
                <a:ext uri="{FF2B5EF4-FFF2-40B4-BE49-F238E27FC236}">
                  <a16:creationId xmlns:a16="http://schemas.microsoft.com/office/drawing/2014/main" id="{FC3979A3-840A-4716-8DDC-73D72B8E03E8}"/>
                </a:ext>
              </a:extLst>
            </p:cNvPr>
            <p:cNvSpPr>
              <a:spLocks noChangeArrowheads="1"/>
            </p:cNvSpPr>
            <p:nvPr/>
          </p:nvSpPr>
          <p:spPr bwMode="auto">
            <a:xfrm>
              <a:off x="3570198" y="475638"/>
              <a:ext cx="205765" cy="412630"/>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6">
              <a:extLst>
                <a:ext uri="{FF2B5EF4-FFF2-40B4-BE49-F238E27FC236}">
                  <a16:creationId xmlns:a16="http://schemas.microsoft.com/office/drawing/2014/main" id="{88E04BB1-4CEE-4418-84CE-EE58EA3ADAF7}"/>
                </a:ext>
              </a:extLst>
            </p:cNvPr>
            <p:cNvSpPr>
              <a:spLocks noChangeArrowheads="1"/>
            </p:cNvSpPr>
            <p:nvPr/>
          </p:nvSpPr>
          <p:spPr bwMode="auto">
            <a:xfrm>
              <a:off x="3595506" y="772731"/>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7">
              <a:extLst>
                <a:ext uri="{FF2B5EF4-FFF2-40B4-BE49-F238E27FC236}">
                  <a16:creationId xmlns:a16="http://schemas.microsoft.com/office/drawing/2014/main" id="{D3C2F2F5-98BE-484F-934D-8DB3402C9EFB}"/>
                </a:ext>
              </a:extLst>
            </p:cNvPr>
            <p:cNvSpPr>
              <a:spLocks noChangeArrowheads="1"/>
            </p:cNvSpPr>
            <p:nvPr/>
          </p:nvSpPr>
          <p:spPr bwMode="auto">
            <a:xfrm>
              <a:off x="3595506" y="514150"/>
              <a:ext cx="155149" cy="264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Rectangle 8">
              <a:extLst>
                <a:ext uri="{FF2B5EF4-FFF2-40B4-BE49-F238E27FC236}">
                  <a16:creationId xmlns:a16="http://schemas.microsoft.com/office/drawing/2014/main" id="{FADE72FE-9496-4CD4-AD11-92A92078E11F}"/>
                </a:ext>
              </a:extLst>
            </p:cNvPr>
            <p:cNvSpPr>
              <a:spLocks noChangeArrowheads="1"/>
            </p:cNvSpPr>
            <p:nvPr/>
          </p:nvSpPr>
          <p:spPr bwMode="auto">
            <a:xfrm>
              <a:off x="3595506" y="824448"/>
              <a:ext cx="155149"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8">
              <a:extLst>
                <a:ext uri="{FF2B5EF4-FFF2-40B4-BE49-F238E27FC236}">
                  <a16:creationId xmlns:a16="http://schemas.microsoft.com/office/drawing/2014/main" id="{08028CB9-2357-4ABF-9654-5EBC41D29AE1}"/>
                </a:ext>
              </a:extLst>
            </p:cNvPr>
            <p:cNvSpPr>
              <a:spLocks noChangeArrowheads="1"/>
            </p:cNvSpPr>
            <p:nvPr/>
          </p:nvSpPr>
          <p:spPr bwMode="auto">
            <a:xfrm>
              <a:off x="3535920" y="943335"/>
              <a:ext cx="274320" cy="25308"/>
            </a:xfrm>
            <a:prstGeom prst="rect">
              <a:avLst/>
            </a:prstGeom>
            <a:solidFill>
              <a:schemeClr val="accent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43B8B0F-D9E4-4D6B-9E6E-DB61A98FE0A0}"/>
              </a:ext>
            </a:extLst>
          </p:cNvPr>
          <p:cNvGrpSpPr/>
          <p:nvPr/>
        </p:nvGrpSpPr>
        <p:grpSpPr>
          <a:xfrm>
            <a:off x="6441891" y="2455151"/>
            <a:ext cx="504181" cy="378134"/>
            <a:chOff x="6526947" y="2630588"/>
            <a:chExt cx="504181" cy="378134"/>
          </a:xfrm>
        </p:grpSpPr>
        <p:sp>
          <p:nvSpPr>
            <p:cNvPr id="64" name="Freeform 6">
              <a:extLst>
                <a:ext uri="{FF2B5EF4-FFF2-40B4-BE49-F238E27FC236}">
                  <a16:creationId xmlns:a16="http://schemas.microsoft.com/office/drawing/2014/main" id="{0C1CE0B6-F191-43C1-90FD-54C784C8F607}"/>
                </a:ext>
              </a:extLst>
            </p:cNvPr>
            <p:cNvSpPr>
              <a:spLocks/>
            </p:cNvSpPr>
            <p:nvPr/>
          </p:nvSpPr>
          <p:spPr bwMode="auto">
            <a:xfrm>
              <a:off x="6526947" y="2630588"/>
              <a:ext cx="410601" cy="317022"/>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7">
              <a:extLst>
                <a:ext uri="{FF2B5EF4-FFF2-40B4-BE49-F238E27FC236}">
                  <a16:creationId xmlns:a16="http://schemas.microsoft.com/office/drawing/2014/main" id="{787E5155-A412-474F-A679-34E89E916553}"/>
                </a:ext>
              </a:extLst>
            </p:cNvPr>
            <p:cNvSpPr>
              <a:spLocks/>
            </p:cNvSpPr>
            <p:nvPr/>
          </p:nvSpPr>
          <p:spPr bwMode="auto">
            <a:xfrm>
              <a:off x="6622435" y="2819655"/>
              <a:ext cx="6302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8">
              <a:extLst>
                <a:ext uri="{FF2B5EF4-FFF2-40B4-BE49-F238E27FC236}">
                  <a16:creationId xmlns:a16="http://schemas.microsoft.com/office/drawing/2014/main" id="{B05F8A41-E004-4D4E-A379-576980433205}"/>
                </a:ext>
              </a:extLst>
            </p:cNvPr>
            <p:cNvSpPr>
              <a:spLocks/>
            </p:cNvSpPr>
            <p:nvPr/>
          </p:nvSpPr>
          <p:spPr bwMode="auto">
            <a:xfrm>
              <a:off x="6622435" y="2663055"/>
              <a:ext cx="282646"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67" name="Group 66">
              <a:extLst>
                <a:ext uri="{FF2B5EF4-FFF2-40B4-BE49-F238E27FC236}">
                  <a16:creationId xmlns:a16="http://schemas.microsoft.com/office/drawing/2014/main" id="{95A63A51-3443-49D8-979F-C14A7F420E2D}"/>
                </a:ext>
              </a:extLst>
            </p:cNvPr>
            <p:cNvGrpSpPr/>
            <p:nvPr/>
          </p:nvGrpSpPr>
          <p:grpSpPr>
            <a:xfrm>
              <a:off x="6772734" y="2808359"/>
              <a:ext cx="201672" cy="148079"/>
              <a:chOff x="6718783" y="2209583"/>
              <a:chExt cx="274320" cy="201421"/>
            </a:xfrm>
          </p:grpSpPr>
          <p:sp>
            <p:nvSpPr>
              <p:cNvPr id="74" name="Rectangle 8">
                <a:extLst>
                  <a:ext uri="{FF2B5EF4-FFF2-40B4-BE49-F238E27FC236}">
                    <a16:creationId xmlns:a16="http://schemas.microsoft.com/office/drawing/2014/main" id="{A69C2D18-5A6D-469A-AEA6-9B3B71BD2FDE}"/>
                  </a:ext>
                </a:extLst>
              </p:cNvPr>
              <p:cNvSpPr>
                <a:spLocks noChangeArrowheads="1"/>
              </p:cNvSpPr>
              <p:nvPr/>
            </p:nvSpPr>
            <p:spPr bwMode="auto">
              <a:xfrm>
                <a:off x="6718783" y="2219024"/>
                <a:ext cx="274320" cy="191980"/>
              </a:xfrm>
              <a:prstGeom prst="rect">
                <a:avLst/>
              </a:prstGeom>
              <a:solidFill>
                <a:srgbClr val="C1C1C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8">
                <a:extLst>
                  <a:ext uri="{FF2B5EF4-FFF2-40B4-BE49-F238E27FC236}">
                    <a16:creationId xmlns:a16="http://schemas.microsoft.com/office/drawing/2014/main" id="{4B5BA5E8-25CC-46D1-A713-90E0AAF1A605}"/>
                  </a:ext>
                </a:extLst>
              </p:cNvPr>
              <p:cNvSpPr>
                <a:spLocks noChangeArrowheads="1"/>
              </p:cNvSpPr>
              <p:nvPr/>
            </p:nvSpPr>
            <p:spPr bwMode="auto">
              <a:xfrm>
                <a:off x="6718783" y="2209583"/>
                <a:ext cx="274320" cy="253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8">
                <a:extLst>
                  <a:ext uri="{FF2B5EF4-FFF2-40B4-BE49-F238E27FC236}">
                    <a16:creationId xmlns:a16="http://schemas.microsoft.com/office/drawing/2014/main" id="{E36B1093-2F50-4CD9-B63D-B1FA1205E44B}"/>
                  </a:ext>
                </a:extLst>
              </p:cNvPr>
              <p:cNvSpPr>
                <a:spLocks noChangeArrowheads="1"/>
              </p:cNvSpPr>
              <p:nvPr/>
            </p:nvSpPr>
            <p:spPr bwMode="auto">
              <a:xfrm>
                <a:off x="6748224" y="2279077"/>
                <a:ext cx="94143" cy="7312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8">
                <a:extLst>
                  <a:ext uri="{FF2B5EF4-FFF2-40B4-BE49-F238E27FC236}">
                    <a16:creationId xmlns:a16="http://schemas.microsoft.com/office/drawing/2014/main" id="{733AA3A3-1C89-4B77-B5FB-6A5B29FC5D99}"/>
                  </a:ext>
                </a:extLst>
              </p:cNvPr>
              <p:cNvSpPr>
                <a:spLocks noChangeArrowheads="1"/>
              </p:cNvSpPr>
              <p:nvPr/>
            </p:nvSpPr>
            <p:spPr bwMode="auto">
              <a:xfrm>
                <a:off x="6862052" y="2279077"/>
                <a:ext cx="94143" cy="7312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8" name="Freeform 9">
              <a:extLst>
                <a:ext uri="{FF2B5EF4-FFF2-40B4-BE49-F238E27FC236}">
                  <a16:creationId xmlns:a16="http://schemas.microsoft.com/office/drawing/2014/main" id="{DE79BB9D-7446-47E5-87B0-263F79AA8DAD}"/>
                </a:ext>
              </a:extLst>
            </p:cNvPr>
            <p:cNvSpPr>
              <a:spLocks noEditPoints="1"/>
            </p:cNvSpPr>
            <p:nvPr/>
          </p:nvSpPr>
          <p:spPr bwMode="auto">
            <a:xfrm>
              <a:off x="6716015" y="2756633"/>
              <a:ext cx="315113" cy="252089"/>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AF1847C4-AAE7-4665-8202-17B0E951B5A2}"/>
                </a:ext>
              </a:extLst>
            </p:cNvPr>
            <p:cNvSpPr>
              <a:spLocks/>
            </p:cNvSpPr>
            <p:nvPr/>
          </p:nvSpPr>
          <p:spPr bwMode="auto">
            <a:xfrm>
              <a:off x="6700736" y="2703159"/>
              <a:ext cx="30557" cy="42015"/>
            </a:xfrm>
            <a:custGeom>
              <a:avLst/>
              <a:gdLst>
                <a:gd name="T0" fmla="*/ 26 w 26"/>
                <a:gd name="T1" fmla="*/ 0 h 35"/>
                <a:gd name="T2" fmla="*/ 26 w 26"/>
                <a:gd name="T3" fmla="*/ 0 h 35"/>
                <a:gd name="T4" fmla="*/ 0 w 26"/>
                <a:gd name="T5" fmla="*/ 0 h 35"/>
                <a:gd name="T6" fmla="*/ 0 w 26"/>
                <a:gd name="T7" fmla="*/ 35 h 35"/>
                <a:gd name="T8" fmla="*/ 0 w 26"/>
                <a:gd name="T9" fmla="*/ 35 h 35"/>
                <a:gd name="T10" fmla="*/ 2 w 26"/>
                <a:gd name="T11" fmla="*/ 34 h 35"/>
                <a:gd name="T12" fmla="*/ 4 w 26"/>
                <a:gd name="T13" fmla="*/ 32 h 35"/>
                <a:gd name="T14" fmla="*/ 10 w 26"/>
                <a:gd name="T15" fmla="*/ 27 h 35"/>
                <a:gd name="T16" fmla="*/ 11 w 26"/>
                <a:gd name="T17" fmla="*/ 27 h 35"/>
                <a:gd name="T18" fmla="*/ 17 w 26"/>
                <a:gd name="T19" fmla="*/ 23 h 35"/>
                <a:gd name="T20" fmla="*/ 23 w 26"/>
                <a:gd name="T21" fmla="*/ 21 h 35"/>
                <a:gd name="T22" fmla="*/ 24 w 26"/>
                <a:gd name="T23" fmla="*/ 21 h 35"/>
                <a:gd name="T24" fmla="*/ 26 w 26"/>
                <a:gd name="T25" fmla="*/ 20 h 35"/>
                <a:gd name="T26" fmla="*/ 26 w 26"/>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5">
                  <a:moveTo>
                    <a:pt x="26" y="0"/>
                  </a:moveTo>
                  <a:lnTo>
                    <a:pt x="26" y="0"/>
                  </a:lnTo>
                  <a:lnTo>
                    <a:pt x="0" y="0"/>
                  </a:lnTo>
                  <a:lnTo>
                    <a:pt x="0" y="35"/>
                  </a:lnTo>
                  <a:lnTo>
                    <a:pt x="0" y="35"/>
                  </a:lnTo>
                  <a:cubicBezTo>
                    <a:pt x="0" y="35"/>
                    <a:pt x="1" y="34"/>
                    <a:pt x="2" y="34"/>
                  </a:cubicBezTo>
                  <a:cubicBezTo>
                    <a:pt x="2" y="33"/>
                    <a:pt x="3" y="32"/>
                    <a:pt x="4" y="32"/>
                  </a:cubicBezTo>
                  <a:cubicBezTo>
                    <a:pt x="6" y="30"/>
                    <a:pt x="8" y="29"/>
                    <a:pt x="10" y="27"/>
                  </a:cubicBezTo>
                  <a:cubicBezTo>
                    <a:pt x="10" y="27"/>
                    <a:pt x="10" y="27"/>
                    <a:pt x="11" y="27"/>
                  </a:cubicBezTo>
                  <a:cubicBezTo>
                    <a:pt x="13" y="25"/>
                    <a:pt x="15" y="24"/>
                    <a:pt x="17" y="23"/>
                  </a:cubicBezTo>
                  <a:cubicBezTo>
                    <a:pt x="19" y="22"/>
                    <a:pt x="21" y="22"/>
                    <a:pt x="23" y="21"/>
                  </a:cubicBezTo>
                  <a:cubicBezTo>
                    <a:pt x="23" y="21"/>
                    <a:pt x="23" y="21"/>
                    <a:pt x="24" y="21"/>
                  </a:cubicBezTo>
                  <a:cubicBezTo>
                    <a:pt x="25" y="20"/>
                    <a:pt x="26" y="20"/>
                    <a:pt x="26" y="20"/>
                  </a:cubicBezTo>
                  <a:lnTo>
                    <a:pt x="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12">
              <a:extLst>
                <a:ext uri="{FF2B5EF4-FFF2-40B4-BE49-F238E27FC236}">
                  <a16:creationId xmlns:a16="http://schemas.microsoft.com/office/drawing/2014/main" id="{CA8FC3F0-91E2-413E-BD6B-3226CC2C95D1}"/>
                </a:ext>
              </a:extLst>
            </p:cNvPr>
            <p:cNvSpPr>
              <a:spLocks/>
            </p:cNvSpPr>
            <p:nvPr/>
          </p:nvSpPr>
          <p:spPr bwMode="auto">
            <a:xfrm>
              <a:off x="6729382" y="2727987"/>
              <a:ext cx="191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16">
              <a:extLst>
                <a:ext uri="{FF2B5EF4-FFF2-40B4-BE49-F238E27FC236}">
                  <a16:creationId xmlns:a16="http://schemas.microsoft.com/office/drawing/2014/main" id="{A318E39A-3009-4139-8109-959BFC92091C}"/>
                </a:ext>
              </a:extLst>
            </p:cNvPr>
            <p:cNvSpPr>
              <a:spLocks/>
            </p:cNvSpPr>
            <p:nvPr/>
          </p:nvSpPr>
          <p:spPr bwMode="auto">
            <a:xfrm>
              <a:off x="6652992" y="2718437"/>
              <a:ext cx="32467" cy="78301"/>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17">
              <a:extLst>
                <a:ext uri="{FF2B5EF4-FFF2-40B4-BE49-F238E27FC236}">
                  <a16:creationId xmlns:a16="http://schemas.microsoft.com/office/drawing/2014/main" id="{D4558CF8-563E-4577-A008-7BFB8C9D947D}"/>
                </a:ext>
              </a:extLst>
            </p:cNvPr>
            <p:cNvSpPr>
              <a:spLocks/>
            </p:cNvSpPr>
            <p:nvPr/>
          </p:nvSpPr>
          <p:spPr bwMode="auto">
            <a:xfrm>
              <a:off x="6746571" y="2687881"/>
              <a:ext cx="32467" cy="38195"/>
            </a:xfrm>
            <a:custGeom>
              <a:avLst/>
              <a:gdLst>
                <a:gd name="T0" fmla="*/ 27 w 27"/>
                <a:gd name="T1" fmla="*/ 0 h 32"/>
                <a:gd name="T2" fmla="*/ 27 w 27"/>
                <a:gd name="T3" fmla="*/ 0 h 32"/>
                <a:gd name="T4" fmla="*/ 0 w 27"/>
                <a:gd name="T5" fmla="*/ 0 h 32"/>
                <a:gd name="T6" fmla="*/ 0 w 27"/>
                <a:gd name="T7" fmla="*/ 31 h 32"/>
                <a:gd name="T8" fmla="*/ 0 w 27"/>
                <a:gd name="T9" fmla="*/ 32 h 32"/>
                <a:gd name="T10" fmla="*/ 27 w 27"/>
                <a:gd name="T11" fmla="*/ 32 h 32"/>
                <a:gd name="T12" fmla="*/ 27 w 27"/>
                <a:gd name="T13" fmla="*/ 31 h 32"/>
                <a:gd name="T14" fmla="*/ 27 w 27"/>
                <a:gd name="T15" fmla="*/ 31 h 32"/>
                <a:gd name="T16" fmla="*/ 27 w 2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2">
                  <a:moveTo>
                    <a:pt x="27" y="0"/>
                  </a:moveTo>
                  <a:lnTo>
                    <a:pt x="27" y="0"/>
                  </a:lnTo>
                  <a:lnTo>
                    <a:pt x="0" y="0"/>
                  </a:lnTo>
                  <a:lnTo>
                    <a:pt x="0" y="31"/>
                  </a:lnTo>
                  <a:lnTo>
                    <a:pt x="0" y="32"/>
                  </a:lnTo>
                  <a:lnTo>
                    <a:pt x="27" y="32"/>
                  </a:lnTo>
                  <a:lnTo>
                    <a:pt x="27" y="31"/>
                  </a:lnTo>
                  <a:lnTo>
                    <a:pt x="27" y="31"/>
                  </a:lnTo>
                  <a:lnTo>
                    <a:pt x="2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8">
              <a:extLst>
                <a:ext uri="{FF2B5EF4-FFF2-40B4-BE49-F238E27FC236}">
                  <a16:creationId xmlns:a16="http://schemas.microsoft.com/office/drawing/2014/main" id="{BC5F72D8-595A-413B-AA40-A9CA08E6196B}"/>
                </a:ext>
              </a:extLst>
            </p:cNvPr>
            <p:cNvSpPr>
              <a:spLocks/>
            </p:cNvSpPr>
            <p:nvPr/>
          </p:nvSpPr>
          <p:spPr bwMode="auto">
            <a:xfrm>
              <a:off x="6746571" y="2687881"/>
              <a:ext cx="3246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32">
            <a:extLst>
              <a:ext uri="{FF2B5EF4-FFF2-40B4-BE49-F238E27FC236}">
                <a16:creationId xmlns:a16="http://schemas.microsoft.com/office/drawing/2014/main" id="{7CD0C6EE-92BD-4352-AB23-111697374457}"/>
              </a:ext>
            </a:extLst>
          </p:cNvPr>
          <p:cNvGrpSpPr>
            <a:grpSpLocks noChangeAspect="1"/>
          </p:cNvGrpSpPr>
          <p:nvPr/>
        </p:nvGrpSpPr>
        <p:grpSpPr bwMode="auto">
          <a:xfrm>
            <a:off x="8109610" y="2561819"/>
            <a:ext cx="460642" cy="164798"/>
            <a:chOff x="5089" y="1396"/>
            <a:chExt cx="232" cy="83"/>
          </a:xfrm>
        </p:grpSpPr>
        <p:sp>
          <p:nvSpPr>
            <p:cNvPr id="79" name="Freeform 33">
              <a:extLst>
                <a:ext uri="{FF2B5EF4-FFF2-40B4-BE49-F238E27FC236}">
                  <a16:creationId xmlns:a16="http://schemas.microsoft.com/office/drawing/2014/main" id="{DFF5FC4C-60E5-467E-BE38-4BB8747E0953}"/>
                </a:ext>
              </a:extLst>
            </p:cNvPr>
            <p:cNvSpPr>
              <a:spLocks/>
            </p:cNvSpPr>
            <p:nvPr/>
          </p:nvSpPr>
          <p:spPr bwMode="auto">
            <a:xfrm>
              <a:off x="5213" y="1446"/>
              <a:ext cx="84" cy="16"/>
            </a:xfrm>
            <a:custGeom>
              <a:avLst/>
              <a:gdLst>
                <a:gd name="T0" fmla="*/ 102 w 134"/>
                <a:gd name="T1" fmla="*/ 19 h 26"/>
                <a:gd name="T2" fmla="*/ 102 w 134"/>
                <a:gd name="T3" fmla="*/ 19 h 26"/>
                <a:gd name="T4" fmla="*/ 134 w 134"/>
                <a:gd name="T5" fmla="*/ 13 h 26"/>
                <a:gd name="T6" fmla="*/ 73 w 134"/>
                <a:gd name="T7" fmla="*/ 3 h 26"/>
                <a:gd name="T8" fmla="*/ 12 w 134"/>
                <a:gd name="T9" fmla="*/ 0 h 26"/>
                <a:gd name="T10" fmla="*/ 0 w 134"/>
                <a:gd name="T11" fmla="*/ 26 h 26"/>
                <a:gd name="T12" fmla="*/ 33 w 134"/>
                <a:gd name="T13" fmla="*/ 25 h 26"/>
                <a:gd name="T14" fmla="*/ 68 w 134"/>
                <a:gd name="T15" fmla="*/ 23 h 26"/>
                <a:gd name="T16" fmla="*/ 102 w 13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6">
                  <a:moveTo>
                    <a:pt x="102" y="19"/>
                  </a:moveTo>
                  <a:lnTo>
                    <a:pt x="102" y="19"/>
                  </a:lnTo>
                  <a:cubicBezTo>
                    <a:pt x="113" y="18"/>
                    <a:pt x="124" y="15"/>
                    <a:pt x="134" y="13"/>
                  </a:cubicBezTo>
                  <a:cubicBezTo>
                    <a:pt x="114" y="8"/>
                    <a:pt x="94" y="5"/>
                    <a:pt x="73" y="3"/>
                  </a:cubicBezTo>
                  <a:cubicBezTo>
                    <a:pt x="53" y="2"/>
                    <a:pt x="32" y="0"/>
                    <a:pt x="12" y="0"/>
                  </a:cubicBezTo>
                  <a:cubicBezTo>
                    <a:pt x="9" y="9"/>
                    <a:pt x="5" y="18"/>
                    <a:pt x="0" y="26"/>
                  </a:cubicBezTo>
                  <a:cubicBezTo>
                    <a:pt x="11" y="26"/>
                    <a:pt x="22" y="26"/>
                    <a:pt x="33" y="25"/>
                  </a:cubicBezTo>
                  <a:cubicBezTo>
                    <a:pt x="45" y="25"/>
                    <a:pt x="56" y="24"/>
                    <a:pt x="68" y="23"/>
                  </a:cubicBezTo>
                  <a:cubicBezTo>
                    <a:pt x="79" y="22"/>
                    <a:pt x="91" y="21"/>
                    <a:pt x="102" y="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34">
              <a:extLst>
                <a:ext uri="{FF2B5EF4-FFF2-40B4-BE49-F238E27FC236}">
                  <a16:creationId xmlns:a16="http://schemas.microsoft.com/office/drawing/2014/main" id="{74C0B9E2-4561-4AF4-A681-A10A4E4CE901}"/>
                </a:ext>
              </a:extLst>
            </p:cNvPr>
            <p:cNvSpPr>
              <a:spLocks/>
            </p:cNvSpPr>
            <p:nvPr/>
          </p:nvSpPr>
          <p:spPr bwMode="auto">
            <a:xfrm>
              <a:off x="5089" y="1396"/>
              <a:ext cx="116" cy="83"/>
            </a:xfrm>
            <a:custGeom>
              <a:avLst/>
              <a:gdLst>
                <a:gd name="T0" fmla="*/ 125 w 187"/>
                <a:gd name="T1" fmla="*/ 119 h 133"/>
                <a:gd name="T2" fmla="*/ 125 w 187"/>
                <a:gd name="T3" fmla="*/ 119 h 133"/>
                <a:gd name="T4" fmla="*/ 135 w 187"/>
                <a:gd name="T5" fmla="*/ 116 h 133"/>
                <a:gd name="T6" fmla="*/ 144 w 187"/>
                <a:gd name="T7" fmla="*/ 115 h 133"/>
                <a:gd name="T8" fmla="*/ 161 w 187"/>
                <a:gd name="T9" fmla="*/ 108 h 133"/>
                <a:gd name="T10" fmla="*/ 175 w 187"/>
                <a:gd name="T11" fmla="*/ 96 h 133"/>
                <a:gd name="T12" fmla="*/ 184 w 187"/>
                <a:gd name="T13" fmla="*/ 81 h 133"/>
                <a:gd name="T14" fmla="*/ 187 w 187"/>
                <a:gd name="T15" fmla="*/ 63 h 133"/>
                <a:gd name="T16" fmla="*/ 187 w 187"/>
                <a:gd name="T17" fmla="*/ 0 h 133"/>
                <a:gd name="T18" fmla="*/ 122 w 187"/>
                <a:gd name="T19" fmla="*/ 2 h 133"/>
                <a:gd name="T20" fmla="*/ 57 w 187"/>
                <a:gd name="T21" fmla="*/ 9 h 133"/>
                <a:gd name="T22" fmla="*/ 44 w 187"/>
                <a:gd name="T23" fmla="*/ 12 h 133"/>
                <a:gd name="T24" fmla="*/ 27 w 187"/>
                <a:gd name="T25" fmla="*/ 16 h 133"/>
                <a:gd name="T26" fmla="*/ 11 w 187"/>
                <a:gd name="T27" fmla="*/ 21 h 133"/>
                <a:gd name="T28" fmla="*/ 0 w 187"/>
                <a:gd name="T29" fmla="*/ 28 h 133"/>
                <a:gd name="T30" fmla="*/ 3 w 187"/>
                <a:gd name="T31" fmla="*/ 55 h 133"/>
                <a:gd name="T32" fmla="*/ 12 w 187"/>
                <a:gd name="T33" fmla="*/ 82 h 133"/>
                <a:gd name="T34" fmla="*/ 25 w 187"/>
                <a:gd name="T35" fmla="*/ 107 h 133"/>
                <a:gd name="T36" fmla="*/ 43 w 187"/>
                <a:gd name="T37" fmla="*/ 129 h 133"/>
                <a:gd name="T38" fmla="*/ 51 w 187"/>
                <a:gd name="T39" fmla="*/ 133 h 133"/>
                <a:gd name="T40" fmla="*/ 53 w 187"/>
                <a:gd name="T41" fmla="*/ 128 h 133"/>
                <a:gd name="T42" fmla="*/ 53 w 187"/>
                <a:gd name="T43" fmla="*/ 121 h 133"/>
                <a:gd name="T44" fmla="*/ 54 w 187"/>
                <a:gd name="T45" fmla="*/ 114 h 133"/>
                <a:gd name="T46" fmla="*/ 60 w 187"/>
                <a:gd name="T47" fmla="*/ 108 h 133"/>
                <a:gd name="T48" fmla="*/ 67 w 187"/>
                <a:gd name="T49" fmla="*/ 106 h 133"/>
                <a:gd name="T50" fmla="*/ 75 w 187"/>
                <a:gd name="T51" fmla="*/ 109 h 133"/>
                <a:gd name="T52" fmla="*/ 85 w 187"/>
                <a:gd name="T53" fmla="*/ 114 h 133"/>
                <a:gd name="T54" fmla="*/ 96 w 187"/>
                <a:gd name="T55" fmla="*/ 119 h 133"/>
                <a:gd name="T56" fmla="*/ 107 w 187"/>
                <a:gd name="T57" fmla="*/ 121 h 133"/>
                <a:gd name="T58" fmla="*/ 115 w 187"/>
                <a:gd name="T59" fmla="*/ 121 h 133"/>
                <a:gd name="T60" fmla="*/ 125 w 187"/>
                <a:gd name="T61" fmla="*/ 1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7" h="133">
                  <a:moveTo>
                    <a:pt x="125" y="119"/>
                  </a:moveTo>
                  <a:lnTo>
                    <a:pt x="125" y="119"/>
                  </a:lnTo>
                  <a:cubicBezTo>
                    <a:pt x="129" y="118"/>
                    <a:pt x="132" y="117"/>
                    <a:pt x="135" y="116"/>
                  </a:cubicBezTo>
                  <a:cubicBezTo>
                    <a:pt x="139" y="116"/>
                    <a:pt x="142" y="115"/>
                    <a:pt x="144" y="115"/>
                  </a:cubicBezTo>
                  <a:cubicBezTo>
                    <a:pt x="150" y="113"/>
                    <a:pt x="156" y="111"/>
                    <a:pt x="161" y="108"/>
                  </a:cubicBezTo>
                  <a:cubicBezTo>
                    <a:pt x="166" y="105"/>
                    <a:pt x="171" y="101"/>
                    <a:pt x="175" y="96"/>
                  </a:cubicBezTo>
                  <a:cubicBezTo>
                    <a:pt x="178" y="92"/>
                    <a:pt x="181" y="87"/>
                    <a:pt x="184" y="81"/>
                  </a:cubicBezTo>
                  <a:cubicBezTo>
                    <a:pt x="186" y="75"/>
                    <a:pt x="187" y="69"/>
                    <a:pt x="187" y="63"/>
                  </a:cubicBezTo>
                  <a:lnTo>
                    <a:pt x="187" y="0"/>
                  </a:lnTo>
                  <a:cubicBezTo>
                    <a:pt x="165" y="0"/>
                    <a:pt x="143" y="0"/>
                    <a:pt x="122" y="2"/>
                  </a:cubicBezTo>
                  <a:cubicBezTo>
                    <a:pt x="100" y="3"/>
                    <a:pt x="78" y="6"/>
                    <a:pt x="57" y="9"/>
                  </a:cubicBezTo>
                  <a:cubicBezTo>
                    <a:pt x="54" y="10"/>
                    <a:pt x="50" y="11"/>
                    <a:pt x="44" y="12"/>
                  </a:cubicBezTo>
                  <a:cubicBezTo>
                    <a:pt x="39" y="13"/>
                    <a:pt x="33" y="14"/>
                    <a:pt x="27" y="16"/>
                  </a:cubicBezTo>
                  <a:cubicBezTo>
                    <a:pt x="22" y="18"/>
                    <a:pt x="16" y="19"/>
                    <a:pt x="11" y="21"/>
                  </a:cubicBezTo>
                  <a:cubicBezTo>
                    <a:pt x="6" y="23"/>
                    <a:pt x="2" y="26"/>
                    <a:pt x="0" y="28"/>
                  </a:cubicBezTo>
                  <a:cubicBezTo>
                    <a:pt x="0" y="37"/>
                    <a:pt x="1" y="46"/>
                    <a:pt x="3" y="55"/>
                  </a:cubicBezTo>
                  <a:cubicBezTo>
                    <a:pt x="5" y="65"/>
                    <a:pt x="8" y="74"/>
                    <a:pt x="12" y="82"/>
                  </a:cubicBezTo>
                  <a:cubicBezTo>
                    <a:pt x="15" y="91"/>
                    <a:pt x="20" y="99"/>
                    <a:pt x="25" y="107"/>
                  </a:cubicBezTo>
                  <a:cubicBezTo>
                    <a:pt x="30" y="115"/>
                    <a:pt x="36" y="122"/>
                    <a:pt x="43" y="129"/>
                  </a:cubicBezTo>
                  <a:cubicBezTo>
                    <a:pt x="45" y="131"/>
                    <a:pt x="48" y="132"/>
                    <a:pt x="51" y="133"/>
                  </a:cubicBezTo>
                  <a:cubicBezTo>
                    <a:pt x="53" y="131"/>
                    <a:pt x="53" y="130"/>
                    <a:pt x="53" y="128"/>
                  </a:cubicBezTo>
                  <a:lnTo>
                    <a:pt x="53" y="121"/>
                  </a:lnTo>
                  <a:cubicBezTo>
                    <a:pt x="53" y="119"/>
                    <a:pt x="54" y="117"/>
                    <a:pt x="54" y="114"/>
                  </a:cubicBezTo>
                  <a:cubicBezTo>
                    <a:pt x="55" y="112"/>
                    <a:pt x="57" y="110"/>
                    <a:pt x="60" y="108"/>
                  </a:cubicBezTo>
                  <a:cubicBezTo>
                    <a:pt x="62" y="107"/>
                    <a:pt x="64" y="106"/>
                    <a:pt x="67" y="106"/>
                  </a:cubicBezTo>
                  <a:cubicBezTo>
                    <a:pt x="69" y="106"/>
                    <a:pt x="72" y="107"/>
                    <a:pt x="75" y="109"/>
                  </a:cubicBezTo>
                  <a:cubicBezTo>
                    <a:pt x="78" y="110"/>
                    <a:pt x="82" y="112"/>
                    <a:pt x="85" y="114"/>
                  </a:cubicBezTo>
                  <a:cubicBezTo>
                    <a:pt x="88" y="116"/>
                    <a:pt x="92" y="117"/>
                    <a:pt x="96" y="119"/>
                  </a:cubicBezTo>
                  <a:cubicBezTo>
                    <a:pt x="99" y="121"/>
                    <a:pt x="103" y="121"/>
                    <a:pt x="107" y="121"/>
                  </a:cubicBezTo>
                  <a:cubicBezTo>
                    <a:pt x="109" y="121"/>
                    <a:pt x="112" y="121"/>
                    <a:pt x="115" y="121"/>
                  </a:cubicBezTo>
                  <a:cubicBezTo>
                    <a:pt x="119" y="120"/>
                    <a:pt x="122" y="119"/>
                    <a:pt x="125" y="1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35">
              <a:extLst>
                <a:ext uri="{FF2B5EF4-FFF2-40B4-BE49-F238E27FC236}">
                  <a16:creationId xmlns:a16="http://schemas.microsoft.com/office/drawing/2014/main" id="{D4CA1C22-2C86-42F0-AF6B-55AB216232A0}"/>
                </a:ext>
              </a:extLst>
            </p:cNvPr>
            <p:cNvSpPr>
              <a:spLocks/>
            </p:cNvSpPr>
            <p:nvPr/>
          </p:nvSpPr>
          <p:spPr bwMode="auto">
            <a:xfrm>
              <a:off x="5221" y="1396"/>
              <a:ext cx="100" cy="48"/>
            </a:xfrm>
            <a:custGeom>
              <a:avLst/>
              <a:gdLst>
                <a:gd name="T0" fmla="*/ 160 w 160"/>
                <a:gd name="T1" fmla="*/ 77 h 77"/>
                <a:gd name="T2" fmla="*/ 160 w 160"/>
                <a:gd name="T3" fmla="*/ 77 h 77"/>
                <a:gd name="T4" fmla="*/ 160 w 160"/>
                <a:gd name="T5" fmla="*/ 28 h 77"/>
                <a:gd name="T6" fmla="*/ 150 w 160"/>
                <a:gd name="T7" fmla="*/ 21 h 77"/>
                <a:gd name="T8" fmla="*/ 133 w 160"/>
                <a:gd name="T9" fmla="*/ 16 h 77"/>
                <a:gd name="T10" fmla="*/ 116 w 160"/>
                <a:gd name="T11" fmla="*/ 12 h 77"/>
                <a:gd name="T12" fmla="*/ 104 w 160"/>
                <a:gd name="T13" fmla="*/ 9 h 77"/>
                <a:gd name="T14" fmla="*/ 52 w 160"/>
                <a:gd name="T15" fmla="*/ 3 h 77"/>
                <a:gd name="T16" fmla="*/ 0 w 160"/>
                <a:gd name="T17" fmla="*/ 0 h 77"/>
                <a:gd name="T18" fmla="*/ 0 w 160"/>
                <a:gd name="T19" fmla="*/ 53 h 77"/>
                <a:gd name="T20" fmla="*/ 25 w 160"/>
                <a:gd name="T21" fmla="*/ 54 h 77"/>
                <a:gd name="T22" fmla="*/ 53 w 160"/>
                <a:gd name="T23" fmla="*/ 56 h 77"/>
                <a:gd name="T24" fmla="*/ 82 w 160"/>
                <a:gd name="T25" fmla="*/ 59 h 77"/>
                <a:gd name="T26" fmla="*/ 111 w 160"/>
                <a:gd name="T27" fmla="*/ 63 h 77"/>
                <a:gd name="T28" fmla="*/ 137 w 160"/>
                <a:gd name="T29" fmla="*/ 69 h 77"/>
                <a:gd name="T30" fmla="*/ 160 w 160"/>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77">
                  <a:moveTo>
                    <a:pt x="160" y="77"/>
                  </a:moveTo>
                  <a:lnTo>
                    <a:pt x="160" y="77"/>
                  </a:lnTo>
                  <a:lnTo>
                    <a:pt x="160" y="28"/>
                  </a:lnTo>
                  <a:cubicBezTo>
                    <a:pt x="158" y="26"/>
                    <a:pt x="155" y="23"/>
                    <a:pt x="150" y="21"/>
                  </a:cubicBezTo>
                  <a:cubicBezTo>
                    <a:pt x="144" y="19"/>
                    <a:pt x="139" y="18"/>
                    <a:pt x="133" y="16"/>
                  </a:cubicBezTo>
                  <a:cubicBezTo>
                    <a:pt x="128" y="14"/>
                    <a:pt x="122" y="13"/>
                    <a:pt x="116" y="12"/>
                  </a:cubicBezTo>
                  <a:cubicBezTo>
                    <a:pt x="111" y="11"/>
                    <a:pt x="107" y="10"/>
                    <a:pt x="104" y="9"/>
                  </a:cubicBezTo>
                  <a:cubicBezTo>
                    <a:pt x="87" y="6"/>
                    <a:pt x="70" y="4"/>
                    <a:pt x="52" y="3"/>
                  </a:cubicBezTo>
                  <a:cubicBezTo>
                    <a:pt x="35" y="1"/>
                    <a:pt x="18" y="0"/>
                    <a:pt x="0" y="0"/>
                  </a:cubicBezTo>
                  <a:lnTo>
                    <a:pt x="0" y="53"/>
                  </a:lnTo>
                  <a:cubicBezTo>
                    <a:pt x="8" y="53"/>
                    <a:pt x="16" y="54"/>
                    <a:pt x="25" y="54"/>
                  </a:cubicBezTo>
                  <a:cubicBezTo>
                    <a:pt x="34" y="55"/>
                    <a:pt x="43" y="55"/>
                    <a:pt x="53" y="56"/>
                  </a:cubicBezTo>
                  <a:cubicBezTo>
                    <a:pt x="62" y="57"/>
                    <a:pt x="72" y="58"/>
                    <a:pt x="82" y="59"/>
                  </a:cubicBezTo>
                  <a:cubicBezTo>
                    <a:pt x="92" y="60"/>
                    <a:pt x="101" y="62"/>
                    <a:pt x="111" y="63"/>
                  </a:cubicBezTo>
                  <a:cubicBezTo>
                    <a:pt x="120" y="65"/>
                    <a:pt x="129" y="67"/>
                    <a:pt x="137" y="69"/>
                  </a:cubicBezTo>
                  <a:cubicBezTo>
                    <a:pt x="146" y="72"/>
                    <a:pt x="154" y="74"/>
                    <a:pt x="160" y="7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2" name="Group 38">
            <a:extLst>
              <a:ext uri="{FF2B5EF4-FFF2-40B4-BE49-F238E27FC236}">
                <a16:creationId xmlns:a16="http://schemas.microsoft.com/office/drawing/2014/main" id="{68B8FEC7-E1E1-4F40-92BB-B81A89D0D4BA}"/>
              </a:ext>
            </a:extLst>
          </p:cNvPr>
          <p:cNvGrpSpPr>
            <a:grpSpLocks noChangeAspect="1"/>
          </p:cNvGrpSpPr>
          <p:nvPr/>
        </p:nvGrpSpPr>
        <p:grpSpPr bwMode="auto">
          <a:xfrm>
            <a:off x="7287881" y="2440224"/>
            <a:ext cx="342900" cy="407988"/>
            <a:chOff x="4535" y="1261"/>
            <a:chExt cx="216" cy="257"/>
          </a:xfrm>
        </p:grpSpPr>
        <p:sp>
          <p:nvSpPr>
            <p:cNvPr id="83" name="Freeform 39">
              <a:extLst>
                <a:ext uri="{FF2B5EF4-FFF2-40B4-BE49-F238E27FC236}">
                  <a16:creationId xmlns:a16="http://schemas.microsoft.com/office/drawing/2014/main" id="{DFD07BEC-A8A7-4795-BC6C-94908CBD86A2}"/>
                </a:ext>
              </a:extLst>
            </p:cNvPr>
            <p:cNvSpPr>
              <a:spLocks noEditPoints="1"/>
            </p:cNvSpPr>
            <p:nvPr/>
          </p:nvSpPr>
          <p:spPr bwMode="auto">
            <a:xfrm>
              <a:off x="4535" y="1261"/>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40">
              <a:extLst>
                <a:ext uri="{FF2B5EF4-FFF2-40B4-BE49-F238E27FC236}">
                  <a16:creationId xmlns:a16="http://schemas.microsoft.com/office/drawing/2014/main" id="{84BFC90A-BE7F-41CF-B046-0095E43A8B15}"/>
                </a:ext>
              </a:extLst>
            </p:cNvPr>
            <p:cNvSpPr>
              <a:spLocks/>
            </p:cNvSpPr>
            <p:nvPr/>
          </p:nvSpPr>
          <p:spPr bwMode="auto">
            <a:xfrm>
              <a:off x="4606"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41">
              <a:extLst>
                <a:ext uri="{FF2B5EF4-FFF2-40B4-BE49-F238E27FC236}">
                  <a16:creationId xmlns:a16="http://schemas.microsoft.com/office/drawing/2014/main" id="{BF56F6E5-6E85-4222-925B-7A52C07DC570}"/>
                </a:ext>
              </a:extLst>
            </p:cNvPr>
            <p:cNvSpPr>
              <a:spLocks/>
            </p:cNvSpPr>
            <p:nvPr/>
          </p:nvSpPr>
          <p:spPr bwMode="auto">
            <a:xfrm>
              <a:off x="4668"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42">
              <a:extLst>
                <a:ext uri="{FF2B5EF4-FFF2-40B4-BE49-F238E27FC236}">
                  <a16:creationId xmlns:a16="http://schemas.microsoft.com/office/drawing/2014/main" id="{CF821B69-705C-4C95-A622-6FDE171C6B12}"/>
                </a:ext>
              </a:extLst>
            </p:cNvPr>
            <p:cNvSpPr>
              <a:spLocks/>
            </p:cNvSpPr>
            <p:nvPr/>
          </p:nvSpPr>
          <p:spPr bwMode="auto">
            <a:xfrm>
              <a:off x="4664" y="1352"/>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43">
              <a:extLst>
                <a:ext uri="{FF2B5EF4-FFF2-40B4-BE49-F238E27FC236}">
                  <a16:creationId xmlns:a16="http://schemas.microsoft.com/office/drawing/2014/main" id="{8B46D7DB-E698-4D2A-B2FE-1AC0008F72A8}"/>
                </a:ext>
              </a:extLst>
            </p:cNvPr>
            <p:cNvSpPr>
              <a:spLocks/>
            </p:cNvSpPr>
            <p:nvPr/>
          </p:nvSpPr>
          <p:spPr bwMode="auto">
            <a:xfrm>
              <a:off x="4626" y="1261"/>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roup 4">
            <a:extLst>
              <a:ext uri="{FF2B5EF4-FFF2-40B4-BE49-F238E27FC236}">
                <a16:creationId xmlns:a16="http://schemas.microsoft.com/office/drawing/2014/main" id="{78A13F28-2E9C-4CA4-BE1D-7128617D9621}"/>
              </a:ext>
            </a:extLst>
          </p:cNvPr>
          <p:cNvGrpSpPr>
            <a:grpSpLocks noChangeAspect="1"/>
          </p:cNvGrpSpPr>
          <p:nvPr/>
        </p:nvGrpSpPr>
        <p:grpSpPr bwMode="auto">
          <a:xfrm>
            <a:off x="9909857" y="2437588"/>
            <a:ext cx="411163" cy="419100"/>
            <a:chOff x="6296" y="1646"/>
            <a:chExt cx="259" cy="264"/>
          </a:xfrm>
        </p:grpSpPr>
        <p:sp>
          <p:nvSpPr>
            <p:cNvPr id="116" name="Freeform 5">
              <a:extLst>
                <a:ext uri="{FF2B5EF4-FFF2-40B4-BE49-F238E27FC236}">
                  <a16:creationId xmlns:a16="http://schemas.microsoft.com/office/drawing/2014/main" id="{306CA89F-76DB-4FAA-B666-51912E2E7561}"/>
                </a:ext>
              </a:extLst>
            </p:cNvPr>
            <p:cNvSpPr>
              <a:spLocks/>
            </p:cNvSpPr>
            <p:nvPr/>
          </p:nvSpPr>
          <p:spPr bwMode="auto">
            <a:xfrm>
              <a:off x="6296" y="1700"/>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8551D617-1EAD-4D86-BA13-400871316EDD}"/>
                </a:ext>
              </a:extLst>
            </p:cNvPr>
            <p:cNvSpPr>
              <a:spLocks/>
            </p:cNvSpPr>
            <p:nvPr/>
          </p:nvSpPr>
          <p:spPr bwMode="auto">
            <a:xfrm>
              <a:off x="6363" y="1646"/>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C65016BF-79AA-4658-AA13-81329D4A8C3D}"/>
              </a:ext>
            </a:extLst>
          </p:cNvPr>
          <p:cNvGrpSpPr/>
          <p:nvPr/>
        </p:nvGrpSpPr>
        <p:grpSpPr>
          <a:xfrm>
            <a:off x="3914536" y="2527628"/>
            <a:ext cx="441322" cy="353378"/>
            <a:chOff x="7566039" y="563563"/>
            <a:chExt cx="578997" cy="463617"/>
          </a:xfrm>
        </p:grpSpPr>
        <p:sp>
          <p:nvSpPr>
            <p:cNvPr id="119" name="Rectangle 118">
              <a:extLst>
                <a:ext uri="{FF2B5EF4-FFF2-40B4-BE49-F238E27FC236}">
                  <a16:creationId xmlns:a16="http://schemas.microsoft.com/office/drawing/2014/main" id="{01ACD14C-C55D-41A6-AFBA-58162AC42ABE}"/>
                </a:ext>
              </a:extLst>
            </p:cNvPr>
            <p:cNvSpPr/>
            <p:nvPr/>
          </p:nvSpPr>
          <p:spPr bwMode="auto">
            <a:xfrm>
              <a:off x="7615252" y="619124"/>
              <a:ext cx="474648" cy="358775"/>
            </a:xfrm>
            <a:prstGeom prst="rect">
              <a:avLst/>
            </a:prstGeom>
            <a:solidFill>
              <a:srgbClr val="FFFF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21">
              <a:extLst>
                <a:ext uri="{FF2B5EF4-FFF2-40B4-BE49-F238E27FC236}">
                  <a16:creationId xmlns:a16="http://schemas.microsoft.com/office/drawing/2014/main" id="{F4DFD0C0-754E-4F9B-8F77-C42A038FEDAD}"/>
                </a:ext>
              </a:extLst>
            </p:cNvPr>
            <p:cNvSpPr>
              <a:spLocks noEditPoints="1"/>
            </p:cNvSpPr>
            <p:nvPr/>
          </p:nvSpPr>
          <p:spPr bwMode="auto">
            <a:xfrm>
              <a:off x="7566039" y="563563"/>
              <a:ext cx="578997" cy="463617"/>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C5B1F2B0-B1A8-4C4F-856E-AE3AAC7CA8C9}"/>
                </a:ext>
              </a:extLst>
            </p:cNvPr>
            <p:cNvSpPr/>
            <p:nvPr/>
          </p:nvSpPr>
          <p:spPr bwMode="auto">
            <a:xfrm>
              <a:off x="7656994" y="666582"/>
              <a:ext cx="111846" cy="111846"/>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23314C22-C4E3-4532-89AD-6E4F0EB7DBBD}"/>
                </a:ext>
              </a:extLst>
            </p:cNvPr>
            <p:cNvSpPr/>
            <p:nvPr/>
          </p:nvSpPr>
          <p:spPr bwMode="auto">
            <a:xfrm>
              <a:off x="779961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E5E715F0-FA6D-4598-B7AC-B059DB4FBB2F}"/>
                </a:ext>
              </a:extLst>
            </p:cNvPr>
            <p:cNvSpPr/>
            <p:nvPr/>
          </p:nvSpPr>
          <p:spPr bwMode="auto">
            <a:xfrm>
              <a:off x="7942234" y="666582"/>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AA430ED1-3880-4BF8-97FE-B16B7A007E73}"/>
                </a:ext>
              </a:extLst>
            </p:cNvPr>
            <p:cNvSpPr/>
            <p:nvPr/>
          </p:nvSpPr>
          <p:spPr bwMode="auto">
            <a:xfrm>
              <a:off x="765699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9BB80419-94DD-47E2-8CF4-A82F209EB26F}"/>
                </a:ext>
              </a:extLst>
            </p:cNvPr>
            <p:cNvSpPr/>
            <p:nvPr/>
          </p:nvSpPr>
          <p:spPr bwMode="auto">
            <a:xfrm>
              <a:off x="7799614" y="815807"/>
              <a:ext cx="111846" cy="111846"/>
            </a:xfrm>
            <a:prstGeom prst="rect">
              <a:avLst/>
            </a:prstGeom>
            <a:solidFill>
              <a:srgbClr val="C1C1C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96" name="Picture 195" descr="A picture containing building, window, table, stool&#10;&#10;Description automatically generated">
            <a:extLst>
              <a:ext uri="{FF2B5EF4-FFF2-40B4-BE49-F238E27FC236}">
                <a16:creationId xmlns:a16="http://schemas.microsoft.com/office/drawing/2014/main" id="{54366978-7EEB-4C48-BB2D-828DE43F7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73" y="3978014"/>
            <a:ext cx="710482" cy="616487"/>
          </a:xfrm>
          <a:prstGeom prst="rect">
            <a:avLst/>
          </a:prstGeom>
        </p:spPr>
      </p:pic>
      <p:sp>
        <p:nvSpPr>
          <p:cNvPr id="200" name="Rectangle 199">
            <a:extLst>
              <a:ext uri="{FF2B5EF4-FFF2-40B4-BE49-F238E27FC236}">
                <a16:creationId xmlns:a16="http://schemas.microsoft.com/office/drawing/2014/main" id="{91B35654-2A4F-4689-8CB3-66B1B64C4225}"/>
              </a:ext>
            </a:extLst>
          </p:cNvPr>
          <p:cNvSpPr/>
          <p:nvPr/>
        </p:nvSpPr>
        <p:spPr>
          <a:xfrm>
            <a:off x="2934760" y="4128155"/>
            <a:ext cx="2315057" cy="341632"/>
          </a:xfrm>
          <a:prstGeom prst="rect">
            <a:avLst/>
          </a:prstGeom>
        </p:spPr>
        <p:txBody>
          <a:bodyPr wrap="none">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Microsoft Graph API</a:t>
            </a:r>
          </a:p>
        </p:txBody>
      </p:sp>
      <p:sp>
        <p:nvSpPr>
          <p:cNvPr id="215" name="TextBox 214">
            <a:extLst>
              <a:ext uri="{FF2B5EF4-FFF2-40B4-BE49-F238E27FC236}">
                <a16:creationId xmlns:a16="http://schemas.microsoft.com/office/drawing/2014/main" id="{E2E73D5E-86FA-453B-B995-C21E7F4A4474}"/>
              </a:ext>
            </a:extLst>
          </p:cNvPr>
          <p:cNvSpPr txBox="1"/>
          <p:nvPr/>
        </p:nvSpPr>
        <p:spPr>
          <a:xfrm>
            <a:off x="478349" y="5742077"/>
            <a:ext cx="686435"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Users</a:t>
            </a:r>
          </a:p>
        </p:txBody>
      </p:sp>
      <p:sp>
        <p:nvSpPr>
          <p:cNvPr id="218" name="TextBox 217">
            <a:extLst>
              <a:ext uri="{FF2B5EF4-FFF2-40B4-BE49-F238E27FC236}">
                <a16:creationId xmlns:a16="http://schemas.microsoft.com/office/drawing/2014/main" id="{3A51D391-CE77-4014-A171-3158279CAFD0}"/>
              </a:ext>
            </a:extLst>
          </p:cNvPr>
          <p:cNvSpPr txBox="1"/>
          <p:nvPr/>
        </p:nvSpPr>
        <p:spPr>
          <a:xfrm>
            <a:off x="1418036" y="5745014"/>
            <a:ext cx="591551"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Chats</a:t>
            </a:r>
          </a:p>
        </p:txBody>
      </p:sp>
      <p:sp>
        <p:nvSpPr>
          <p:cNvPr id="221" name="TextBox 220">
            <a:extLst>
              <a:ext uri="{FF2B5EF4-FFF2-40B4-BE49-F238E27FC236}">
                <a16:creationId xmlns:a16="http://schemas.microsoft.com/office/drawing/2014/main" id="{B6159C9B-98E7-415D-9E53-F67BD055FB6D}"/>
              </a:ext>
            </a:extLst>
          </p:cNvPr>
          <p:cNvSpPr txBox="1"/>
          <p:nvPr/>
        </p:nvSpPr>
        <p:spPr>
          <a:xfrm>
            <a:off x="2448911" y="5756560"/>
            <a:ext cx="657029"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Files</a:t>
            </a:r>
          </a:p>
        </p:txBody>
      </p:sp>
      <p:grpSp>
        <p:nvGrpSpPr>
          <p:cNvPr id="276" name="Group 275">
            <a:extLst>
              <a:ext uri="{FF2B5EF4-FFF2-40B4-BE49-F238E27FC236}">
                <a16:creationId xmlns:a16="http://schemas.microsoft.com/office/drawing/2014/main" id="{C759A08F-137F-4265-801B-4D65628E9DFF}"/>
              </a:ext>
            </a:extLst>
          </p:cNvPr>
          <p:cNvGrpSpPr/>
          <p:nvPr/>
        </p:nvGrpSpPr>
        <p:grpSpPr>
          <a:xfrm>
            <a:off x="3553214" y="5389956"/>
            <a:ext cx="651305" cy="541956"/>
            <a:chOff x="3732256" y="5820974"/>
            <a:chExt cx="788078" cy="655767"/>
          </a:xfrm>
        </p:grpSpPr>
        <p:grpSp>
          <p:nvGrpSpPr>
            <p:cNvPr id="228" name="Group 227">
              <a:extLst>
                <a:ext uri="{FF2B5EF4-FFF2-40B4-BE49-F238E27FC236}">
                  <a16:creationId xmlns:a16="http://schemas.microsoft.com/office/drawing/2014/main" id="{8512E269-6552-48D5-9129-818E836BE266}"/>
                </a:ext>
              </a:extLst>
            </p:cNvPr>
            <p:cNvGrpSpPr/>
            <p:nvPr/>
          </p:nvGrpSpPr>
          <p:grpSpPr>
            <a:xfrm>
              <a:off x="3886746" y="5820974"/>
              <a:ext cx="499766" cy="366073"/>
              <a:chOff x="9490093" y="1505478"/>
              <a:chExt cx="501944" cy="275108"/>
            </a:xfrm>
          </p:grpSpPr>
          <p:sp>
            <p:nvSpPr>
              <p:cNvPr id="229" name="Tablet_E70A" title="Icon of a tablet">
                <a:extLst>
                  <a:ext uri="{FF2B5EF4-FFF2-40B4-BE49-F238E27FC236}">
                    <a16:creationId xmlns:a16="http://schemas.microsoft.com/office/drawing/2014/main" id="{C9391CD2-AA31-4A98-8E2F-8BFDF84ACA10}"/>
                  </a:ext>
                </a:extLst>
              </p:cNvPr>
              <p:cNvSpPr>
                <a:spLocks noChangeAspect="1" noEditPoints="1"/>
              </p:cNvSpPr>
              <p:nvPr/>
            </p:nvSpPr>
            <p:spPr bwMode="auto">
              <a:xfrm>
                <a:off x="9759768" y="1610078"/>
                <a:ext cx="232269" cy="17050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accent1"/>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Devices3_EA6C" title="Icon of a cellphone in front of a monitor">
                <a:extLst>
                  <a:ext uri="{FF2B5EF4-FFF2-40B4-BE49-F238E27FC236}">
                    <a16:creationId xmlns:a16="http://schemas.microsoft.com/office/drawing/2014/main" id="{17792673-98F4-453A-9251-258454A3BCC0}"/>
                  </a:ext>
                </a:extLst>
              </p:cNvPr>
              <p:cNvSpPr>
                <a:spLocks noChangeAspect="1" noEditPoints="1"/>
              </p:cNvSpPr>
              <p:nvPr/>
            </p:nvSpPr>
            <p:spPr bwMode="auto">
              <a:xfrm>
                <a:off x="9490106" y="1505481"/>
                <a:ext cx="340066" cy="23559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chemeClr val="accent1"/>
              </a:solid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26" name="TextBox 225">
              <a:extLst>
                <a:ext uri="{FF2B5EF4-FFF2-40B4-BE49-F238E27FC236}">
                  <a16:creationId xmlns:a16="http://schemas.microsoft.com/office/drawing/2014/main" id="{BE9CAA6F-DDF2-4734-961C-844B77D5F8AF}"/>
                </a:ext>
              </a:extLst>
            </p:cNvPr>
            <p:cNvSpPr txBox="1"/>
            <p:nvPr/>
          </p:nvSpPr>
          <p:spPr>
            <a:xfrm>
              <a:off x="3732256" y="6261297"/>
              <a:ext cx="788078"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Devices</a:t>
              </a:r>
            </a:p>
          </p:txBody>
        </p:sp>
      </p:grpSp>
      <p:grpSp>
        <p:nvGrpSpPr>
          <p:cNvPr id="269" name="Group 268">
            <a:extLst>
              <a:ext uri="{FF2B5EF4-FFF2-40B4-BE49-F238E27FC236}">
                <a16:creationId xmlns:a16="http://schemas.microsoft.com/office/drawing/2014/main" id="{98593A22-7238-4BD9-885B-96AF3BC5DDE5}"/>
              </a:ext>
            </a:extLst>
          </p:cNvPr>
          <p:cNvGrpSpPr/>
          <p:nvPr/>
        </p:nvGrpSpPr>
        <p:grpSpPr>
          <a:xfrm>
            <a:off x="4778335" y="5295191"/>
            <a:ext cx="540615" cy="644661"/>
            <a:chOff x="4947842" y="5717345"/>
            <a:chExt cx="654144" cy="780040"/>
          </a:xfrm>
        </p:grpSpPr>
        <p:pic>
          <p:nvPicPr>
            <p:cNvPr id="235" name="Picture 234">
              <a:extLst>
                <a:ext uri="{FF2B5EF4-FFF2-40B4-BE49-F238E27FC236}">
                  <a16:creationId xmlns:a16="http://schemas.microsoft.com/office/drawing/2014/main" id="{17AF47D3-67EC-4AD5-B83C-3AD206326E96}"/>
                </a:ext>
              </a:extLst>
            </p:cNvPr>
            <p:cNvPicPr>
              <a:picLocks noChangeAspect="1"/>
            </p:cNvPicPr>
            <p:nvPr/>
          </p:nvPicPr>
          <p:blipFill>
            <a:blip r:embed="rId4">
              <a:lum bright="40000" contrast="-40000"/>
            </a:blip>
            <a:stretch>
              <a:fillRect/>
            </a:stretch>
          </p:blipFill>
          <p:spPr>
            <a:xfrm>
              <a:off x="5014115" y="5717345"/>
              <a:ext cx="491745" cy="491745"/>
            </a:xfrm>
            <a:prstGeom prst="rect">
              <a:avLst/>
            </a:prstGeom>
            <a:ln>
              <a:noFill/>
            </a:ln>
          </p:spPr>
        </p:pic>
        <p:sp>
          <p:nvSpPr>
            <p:cNvPr id="233" name="TextBox 232">
              <a:extLst>
                <a:ext uri="{FF2B5EF4-FFF2-40B4-BE49-F238E27FC236}">
                  <a16:creationId xmlns:a16="http://schemas.microsoft.com/office/drawing/2014/main" id="{1BD7B008-E49C-4CC7-A62A-C073D98F1680}"/>
                </a:ext>
              </a:extLst>
            </p:cNvPr>
            <p:cNvSpPr txBox="1"/>
            <p:nvPr/>
          </p:nvSpPr>
          <p:spPr>
            <a:xfrm>
              <a:off x="4947842" y="6281941"/>
              <a:ext cx="654144"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Mail</a:t>
              </a:r>
            </a:p>
          </p:txBody>
        </p:sp>
      </p:grpSp>
      <p:grpSp>
        <p:nvGrpSpPr>
          <p:cNvPr id="277" name="Group 276">
            <a:extLst>
              <a:ext uri="{FF2B5EF4-FFF2-40B4-BE49-F238E27FC236}">
                <a16:creationId xmlns:a16="http://schemas.microsoft.com/office/drawing/2014/main" id="{B58B4EE4-8C40-47DF-A9C8-789F120618EB}"/>
              </a:ext>
            </a:extLst>
          </p:cNvPr>
          <p:cNvGrpSpPr/>
          <p:nvPr/>
        </p:nvGrpSpPr>
        <p:grpSpPr>
          <a:xfrm>
            <a:off x="10025520" y="5354888"/>
            <a:ext cx="540615" cy="662500"/>
            <a:chOff x="10727747" y="5758423"/>
            <a:chExt cx="654144" cy="801625"/>
          </a:xfrm>
        </p:grpSpPr>
        <p:pic>
          <p:nvPicPr>
            <p:cNvPr id="240" name="Picture 239">
              <a:extLst>
                <a:ext uri="{FF2B5EF4-FFF2-40B4-BE49-F238E27FC236}">
                  <a16:creationId xmlns:a16="http://schemas.microsoft.com/office/drawing/2014/main" id="{CA315F96-0FCA-47F4-AD90-77CB6D28A93D}"/>
                </a:ext>
              </a:extLst>
            </p:cNvPr>
            <p:cNvPicPr>
              <a:picLocks noChangeAspect="1"/>
            </p:cNvPicPr>
            <p:nvPr/>
          </p:nvPicPr>
          <p:blipFill>
            <a:blip r:embed="rId5">
              <a:lum bright="40000" contrast="-40000"/>
            </a:blip>
            <a:stretch>
              <a:fillRect/>
            </a:stretch>
          </p:blipFill>
          <p:spPr>
            <a:xfrm>
              <a:off x="10879763" y="5758423"/>
              <a:ext cx="369455" cy="369454"/>
            </a:xfrm>
            <a:prstGeom prst="rect">
              <a:avLst/>
            </a:prstGeom>
          </p:spPr>
        </p:pic>
        <p:sp>
          <p:nvSpPr>
            <p:cNvPr id="238" name="TextBox 237">
              <a:extLst>
                <a:ext uri="{FF2B5EF4-FFF2-40B4-BE49-F238E27FC236}">
                  <a16:creationId xmlns:a16="http://schemas.microsoft.com/office/drawing/2014/main" id="{69CB9876-73A9-4B92-85B3-FB5B9B58A312}"/>
                </a:ext>
              </a:extLst>
            </p:cNvPr>
            <p:cNvSpPr txBox="1"/>
            <p:nvPr/>
          </p:nvSpPr>
          <p:spPr>
            <a:xfrm>
              <a:off x="10727747" y="6252271"/>
              <a:ext cx="65414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Events</a:t>
              </a:r>
            </a:p>
          </p:txBody>
        </p:sp>
      </p:grpSp>
      <p:sp>
        <p:nvSpPr>
          <p:cNvPr id="243" name="TextBox 242">
            <a:extLst>
              <a:ext uri="{FF2B5EF4-FFF2-40B4-BE49-F238E27FC236}">
                <a16:creationId xmlns:a16="http://schemas.microsoft.com/office/drawing/2014/main" id="{E74C4EC5-6241-4C04-8E62-6EE318F0EC24}"/>
              </a:ext>
            </a:extLst>
          </p:cNvPr>
          <p:cNvSpPr txBox="1"/>
          <p:nvPr/>
        </p:nvSpPr>
        <p:spPr>
          <a:xfrm>
            <a:off x="6828353" y="5759951"/>
            <a:ext cx="654145" cy="1780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Events</a:t>
            </a:r>
          </a:p>
        </p:txBody>
      </p:sp>
      <p:sp>
        <p:nvSpPr>
          <p:cNvPr id="250" name="Rectangle 249">
            <a:extLst>
              <a:ext uri="{FF2B5EF4-FFF2-40B4-BE49-F238E27FC236}">
                <a16:creationId xmlns:a16="http://schemas.microsoft.com/office/drawing/2014/main" id="{92A02D99-2954-4A21-BEBD-137EE020965B}"/>
              </a:ext>
            </a:extLst>
          </p:cNvPr>
          <p:cNvSpPr/>
          <p:nvPr/>
        </p:nvSpPr>
        <p:spPr>
          <a:xfrm>
            <a:off x="7812510" y="5725919"/>
            <a:ext cx="856229" cy="254361"/>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lumMod val="50000"/>
                    <a:lumOff val="50000"/>
                  </a:srgbClr>
                </a:solidFill>
                <a:effectLst/>
                <a:uLnTx/>
                <a:uFillTx/>
                <a:latin typeface="Segoe UI"/>
                <a:ea typeface="+mn-ea"/>
                <a:cs typeface="Segoe UI Semibold" panose="020B0702040204020203" pitchFamily="34" charset="0"/>
              </a:rPr>
              <a:t>Security</a:t>
            </a:r>
            <a:endParaRPr kumimoji="0" lang="en-US" sz="1400" b="0" i="0" u="none" strike="noStrike" kern="0" cap="none" spc="0" normalizeH="0" baseline="0" noProof="0">
              <a:ln>
                <a:noFill/>
              </a:ln>
              <a:solidFill>
                <a:srgbClr val="FFFFFF">
                  <a:lumMod val="50000"/>
                  <a:lumOff val="50000"/>
                </a:srgbClr>
              </a:solidFill>
              <a:effectLst/>
              <a:uLnTx/>
              <a:uFillTx/>
              <a:latin typeface="Segoe UI"/>
              <a:ea typeface="Segoe UI Semilight" charset="0"/>
              <a:cs typeface="Segoe UI Semilight" charset="0"/>
            </a:endParaRPr>
          </a:p>
        </p:txBody>
      </p:sp>
      <p:pic>
        <p:nvPicPr>
          <p:cNvPr id="248" name="Picture 247">
            <a:extLst>
              <a:ext uri="{FF2B5EF4-FFF2-40B4-BE49-F238E27FC236}">
                <a16:creationId xmlns:a16="http://schemas.microsoft.com/office/drawing/2014/main" id="{92877705-2D6C-4231-B478-CE9801F830E0}"/>
              </a:ext>
            </a:extLst>
          </p:cNvPr>
          <p:cNvPicPr>
            <a:picLocks noChangeAspect="1"/>
          </p:cNvPicPr>
          <p:nvPr/>
        </p:nvPicPr>
        <p:blipFill>
          <a:blip r:embed="rId6">
            <a:lum bright="40000" contrast="-40000"/>
          </a:blip>
          <a:stretch>
            <a:fillRect/>
          </a:stretch>
        </p:blipFill>
        <p:spPr>
          <a:xfrm>
            <a:off x="8072691" y="5288264"/>
            <a:ext cx="335869" cy="335869"/>
          </a:xfrm>
          <a:prstGeom prst="rect">
            <a:avLst/>
          </a:prstGeom>
        </p:spPr>
      </p:pic>
      <p:grpSp>
        <p:nvGrpSpPr>
          <p:cNvPr id="273" name="Group 272">
            <a:extLst>
              <a:ext uri="{FF2B5EF4-FFF2-40B4-BE49-F238E27FC236}">
                <a16:creationId xmlns:a16="http://schemas.microsoft.com/office/drawing/2014/main" id="{1ED17512-7E0B-48B7-8246-E5D5F6E20E2B}"/>
              </a:ext>
            </a:extLst>
          </p:cNvPr>
          <p:cNvGrpSpPr/>
          <p:nvPr/>
        </p:nvGrpSpPr>
        <p:grpSpPr>
          <a:xfrm>
            <a:off x="8921987" y="5357950"/>
            <a:ext cx="707627" cy="620117"/>
            <a:chOff x="9508242" y="5781850"/>
            <a:chExt cx="856229" cy="750342"/>
          </a:xfrm>
        </p:grpSpPr>
        <p:pic>
          <p:nvPicPr>
            <p:cNvPr id="262" name="Picture 261">
              <a:extLst>
                <a:ext uri="{FF2B5EF4-FFF2-40B4-BE49-F238E27FC236}">
                  <a16:creationId xmlns:a16="http://schemas.microsoft.com/office/drawing/2014/main" id="{316D2DC5-01FD-440A-A62C-71D33ED12AB9}"/>
                </a:ext>
              </a:extLst>
            </p:cNvPr>
            <p:cNvPicPr>
              <a:picLocks noChangeAspect="1"/>
            </p:cNvPicPr>
            <p:nvPr/>
          </p:nvPicPr>
          <p:blipFill>
            <a:blip r:embed="rId7">
              <a:lum bright="40000" contrast="-40000"/>
            </a:blip>
            <a:stretch>
              <a:fillRect/>
            </a:stretch>
          </p:blipFill>
          <p:spPr>
            <a:xfrm>
              <a:off x="9772797" y="5781850"/>
              <a:ext cx="335868" cy="335868"/>
            </a:xfrm>
            <a:prstGeom prst="rect">
              <a:avLst/>
            </a:prstGeom>
            <a:ln>
              <a:noFill/>
            </a:ln>
          </p:spPr>
        </p:pic>
        <p:sp>
          <p:nvSpPr>
            <p:cNvPr id="263" name="Rectangle 262">
              <a:extLst>
                <a:ext uri="{FF2B5EF4-FFF2-40B4-BE49-F238E27FC236}">
                  <a16:creationId xmlns:a16="http://schemas.microsoft.com/office/drawing/2014/main" id="{9AF06911-8B33-43F8-BA79-2BF5185037E7}"/>
                </a:ext>
              </a:extLst>
            </p:cNvPr>
            <p:cNvSpPr/>
            <p:nvPr/>
          </p:nvSpPr>
          <p:spPr>
            <a:xfrm>
              <a:off x="9508242" y="6224415"/>
              <a:ext cx="856229" cy="307777"/>
            </a:xfrm>
            <a:prstGeom prst="rect">
              <a:avLst/>
            </a:prstGeom>
          </p:spPr>
          <p:txBody>
            <a:bodyPr wrap="square" anchor="t">
              <a:noAutofit/>
            </a:bodyPr>
            <a:lstStyle/>
            <a:p>
              <a:pPr marL="0" marR="0" lvl="0" indent="0" algn="ctr" defTabSz="9140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lumMod val="50000"/>
                      <a:lumOff val="50000"/>
                    </a:srgbClr>
                  </a:solidFill>
                  <a:effectLst/>
                  <a:uLnTx/>
                  <a:uFillTx/>
                  <a:latin typeface="Segoe UI"/>
                  <a:ea typeface="+mn-ea"/>
                  <a:cs typeface="Segoe UI Semibold" panose="020B0702040204020203" pitchFamily="34" charset="0"/>
                </a:rPr>
                <a:t>Search</a:t>
              </a:r>
              <a:endParaRPr kumimoji="0" lang="en-US" sz="1400" b="0" i="0" u="none" strike="noStrike" kern="0" cap="none" spc="0" normalizeH="0" baseline="0" noProof="0">
                <a:ln>
                  <a:noFill/>
                </a:ln>
                <a:solidFill>
                  <a:srgbClr val="FFFFFF">
                    <a:lumMod val="50000"/>
                    <a:lumOff val="50000"/>
                  </a:srgbClr>
                </a:solidFill>
                <a:effectLst/>
                <a:uLnTx/>
                <a:uFillTx/>
                <a:latin typeface="Segoe UI"/>
                <a:ea typeface="Segoe UI Semilight" charset="0"/>
                <a:cs typeface="Segoe UI Semilight" charset="0"/>
              </a:endParaRPr>
            </a:p>
          </p:txBody>
        </p:sp>
      </p:grpSp>
      <p:grpSp>
        <p:nvGrpSpPr>
          <p:cNvPr id="270" name="Group 269">
            <a:extLst>
              <a:ext uri="{FF2B5EF4-FFF2-40B4-BE49-F238E27FC236}">
                <a16:creationId xmlns:a16="http://schemas.microsoft.com/office/drawing/2014/main" id="{4AD42737-F3AF-4635-8C46-29A37AB705B4}"/>
              </a:ext>
            </a:extLst>
          </p:cNvPr>
          <p:cNvGrpSpPr/>
          <p:nvPr/>
        </p:nvGrpSpPr>
        <p:grpSpPr>
          <a:xfrm>
            <a:off x="5864494" y="5276802"/>
            <a:ext cx="491468" cy="740585"/>
            <a:chOff x="6058886" y="5683046"/>
            <a:chExt cx="594676" cy="896107"/>
          </a:xfrm>
        </p:grpSpPr>
        <p:pic>
          <p:nvPicPr>
            <p:cNvPr id="266" name="Picture 265">
              <a:extLst>
                <a:ext uri="{FF2B5EF4-FFF2-40B4-BE49-F238E27FC236}">
                  <a16:creationId xmlns:a16="http://schemas.microsoft.com/office/drawing/2014/main" id="{852907F4-57F1-45E1-9691-761BCD937B85}"/>
                </a:ext>
              </a:extLst>
            </p:cNvPr>
            <p:cNvPicPr>
              <a:picLocks noChangeAspect="1"/>
            </p:cNvPicPr>
            <p:nvPr/>
          </p:nvPicPr>
          <p:blipFill>
            <a:blip r:embed="rId8">
              <a:lum bright="40000" contrast="-40000"/>
            </a:blip>
            <a:stretch>
              <a:fillRect/>
            </a:stretch>
          </p:blipFill>
          <p:spPr>
            <a:xfrm>
              <a:off x="6113768" y="5683046"/>
              <a:ext cx="491745" cy="491745"/>
            </a:xfrm>
            <a:prstGeom prst="rect">
              <a:avLst/>
            </a:prstGeom>
          </p:spPr>
        </p:pic>
        <p:sp>
          <p:nvSpPr>
            <p:cNvPr id="267" name="TextBox 266">
              <a:extLst>
                <a:ext uri="{FF2B5EF4-FFF2-40B4-BE49-F238E27FC236}">
                  <a16:creationId xmlns:a16="http://schemas.microsoft.com/office/drawing/2014/main" id="{CA828885-41E5-4959-A37A-F4945F0CFDE0}"/>
                </a:ext>
              </a:extLst>
            </p:cNvPr>
            <p:cNvSpPr txBox="1"/>
            <p:nvPr/>
          </p:nvSpPr>
          <p:spPr>
            <a:xfrm>
              <a:off x="6058886" y="6271376"/>
              <a:ext cx="594676"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Alerts</a:t>
              </a:r>
            </a:p>
          </p:txBody>
        </p:sp>
      </p:grpSp>
      <p:grpSp>
        <p:nvGrpSpPr>
          <p:cNvPr id="282" name="Group 281">
            <a:extLst>
              <a:ext uri="{FF2B5EF4-FFF2-40B4-BE49-F238E27FC236}">
                <a16:creationId xmlns:a16="http://schemas.microsoft.com/office/drawing/2014/main" id="{4EFB2E1E-179B-417A-A7AF-66B2D75F53C1}"/>
              </a:ext>
            </a:extLst>
          </p:cNvPr>
          <p:cNvGrpSpPr/>
          <p:nvPr/>
        </p:nvGrpSpPr>
        <p:grpSpPr>
          <a:xfrm>
            <a:off x="11110458" y="5620190"/>
            <a:ext cx="490142" cy="91205"/>
            <a:chOff x="10990104" y="6068255"/>
            <a:chExt cx="593072" cy="110359"/>
          </a:xfrm>
          <a:solidFill>
            <a:schemeClr val="tx1"/>
          </a:solidFill>
        </p:grpSpPr>
        <p:sp>
          <p:nvSpPr>
            <p:cNvPr id="279" name="Oval 278">
              <a:extLst>
                <a:ext uri="{FF2B5EF4-FFF2-40B4-BE49-F238E27FC236}">
                  <a16:creationId xmlns:a16="http://schemas.microsoft.com/office/drawing/2014/main" id="{6C57D429-D986-4A14-900A-0BDFA1CB5E85}"/>
                </a:ext>
              </a:extLst>
            </p:cNvPr>
            <p:cNvSpPr/>
            <p:nvPr/>
          </p:nvSpPr>
          <p:spPr bwMode="auto">
            <a:xfrm>
              <a:off x="10990104" y="6072983"/>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Oval 279">
              <a:extLst>
                <a:ext uri="{FF2B5EF4-FFF2-40B4-BE49-F238E27FC236}">
                  <a16:creationId xmlns:a16="http://schemas.microsoft.com/office/drawing/2014/main" id="{B7C8C972-535A-43ED-A79D-BDB240897B36}"/>
                </a:ext>
              </a:extLst>
            </p:cNvPr>
            <p:cNvSpPr/>
            <p:nvPr/>
          </p:nvSpPr>
          <p:spPr bwMode="auto">
            <a:xfrm>
              <a:off x="11237907"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a:extLst>
                <a:ext uri="{FF2B5EF4-FFF2-40B4-BE49-F238E27FC236}">
                  <a16:creationId xmlns:a16="http://schemas.microsoft.com/office/drawing/2014/main" id="{E332E3FF-DBC0-429D-8614-DBA30591EA7B}"/>
                </a:ext>
              </a:extLst>
            </p:cNvPr>
            <p:cNvSpPr/>
            <p:nvPr/>
          </p:nvSpPr>
          <p:spPr bwMode="auto">
            <a:xfrm>
              <a:off x="11485710" y="6068255"/>
              <a:ext cx="97466" cy="1056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4" name="Group 4">
            <a:extLst>
              <a:ext uri="{FF2B5EF4-FFF2-40B4-BE49-F238E27FC236}">
                <a16:creationId xmlns:a16="http://schemas.microsoft.com/office/drawing/2014/main" id="{236BEA41-B4BA-4876-BDD4-AA73D9A2E742}"/>
              </a:ext>
            </a:extLst>
          </p:cNvPr>
          <p:cNvGrpSpPr>
            <a:grpSpLocks noChangeAspect="1"/>
          </p:cNvGrpSpPr>
          <p:nvPr/>
        </p:nvGrpSpPr>
        <p:grpSpPr bwMode="auto">
          <a:xfrm>
            <a:off x="727691" y="2514600"/>
            <a:ext cx="406400" cy="406400"/>
            <a:chOff x="346" y="1584"/>
            <a:chExt cx="256" cy="256"/>
          </a:xfrm>
        </p:grpSpPr>
        <p:sp>
          <p:nvSpPr>
            <p:cNvPr id="285" name="AutoShape 3">
              <a:extLst>
                <a:ext uri="{FF2B5EF4-FFF2-40B4-BE49-F238E27FC236}">
                  <a16:creationId xmlns:a16="http://schemas.microsoft.com/office/drawing/2014/main" id="{13098233-5FAA-4456-866A-D8CC9CEA334D}"/>
                </a:ext>
              </a:extLst>
            </p:cNvPr>
            <p:cNvSpPr>
              <a:spLocks noChangeAspect="1" noChangeArrowheads="1" noTextEdit="1"/>
            </p:cNvSpPr>
            <p:nvPr/>
          </p:nvSpPr>
          <p:spPr bwMode="auto">
            <a:xfrm>
              <a:off x="346" y="158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5">
              <a:extLst>
                <a:ext uri="{FF2B5EF4-FFF2-40B4-BE49-F238E27FC236}">
                  <a16:creationId xmlns:a16="http://schemas.microsoft.com/office/drawing/2014/main" id="{7AFDB538-7351-4D94-AC81-C3CF0F0C768A}"/>
                </a:ext>
              </a:extLst>
            </p:cNvPr>
            <p:cNvSpPr>
              <a:spLocks/>
            </p:cNvSpPr>
            <p:nvPr/>
          </p:nvSpPr>
          <p:spPr bwMode="auto">
            <a:xfrm>
              <a:off x="352" y="1582"/>
              <a:ext cx="165" cy="232"/>
            </a:xfrm>
            <a:custGeom>
              <a:avLst/>
              <a:gdLst>
                <a:gd name="T0" fmla="*/ 0 w 266"/>
                <a:gd name="T1" fmla="*/ 0 h 373"/>
                <a:gd name="T2" fmla="*/ 0 w 266"/>
                <a:gd name="T3" fmla="*/ 0 h 373"/>
                <a:gd name="T4" fmla="*/ 0 w 266"/>
                <a:gd name="T5" fmla="*/ 373 h 373"/>
                <a:gd name="T6" fmla="*/ 129 w 266"/>
                <a:gd name="T7" fmla="*/ 373 h 373"/>
                <a:gd name="T8" fmla="*/ 129 w 266"/>
                <a:gd name="T9" fmla="*/ 58 h 373"/>
                <a:gd name="T10" fmla="*/ 266 w 266"/>
                <a:gd name="T11" fmla="*/ 58 h 373"/>
                <a:gd name="T12" fmla="*/ 207 w 266"/>
                <a:gd name="T13" fmla="*/ 0 h 373"/>
                <a:gd name="T14" fmla="*/ 0 w 266"/>
                <a:gd name="T15" fmla="*/ 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73">
                  <a:moveTo>
                    <a:pt x="0" y="0"/>
                  </a:moveTo>
                  <a:lnTo>
                    <a:pt x="0" y="0"/>
                  </a:lnTo>
                  <a:lnTo>
                    <a:pt x="0" y="373"/>
                  </a:lnTo>
                  <a:lnTo>
                    <a:pt x="129" y="373"/>
                  </a:lnTo>
                  <a:lnTo>
                    <a:pt x="129" y="58"/>
                  </a:lnTo>
                  <a:lnTo>
                    <a:pt x="266" y="58"/>
                  </a:lnTo>
                  <a:lnTo>
                    <a:pt x="207" y="0"/>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6">
              <a:extLst>
                <a:ext uri="{FF2B5EF4-FFF2-40B4-BE49-F238E27FC236}">
                  <a16:creationId xmlns:a16="http://schemas.microsoft.com/office/drawing/2014/main" id="{BCC5C3C7-87DD-4EEB-B242-0785086221C5}"/>
                </a:ext>
              </a:extLst>
            </p:cNvPr>
            <p:cNvSpPr>
              <a:spLocks/>
            </p:cNvSpPr>
            <p:nvPr/>
          </p:nvSpPr>
          <p:spPr bwMode="auto">
            <a:xfrm>
              <a:off x="447" y="1632"/>
              <a:ext cx="159" cy="213"/>
            </a:xfrm>
            <a:custGeom>
              <a:avLst/>
              <a:gdLst>
                <a:gd name="T0" fmla="*/ 0 w 257"/>
                <a:gd name="T1" fmla="*/ 0 h 343"/>
                <a:gd name="T2" fmla="*/ 0 w 257"/>
                <a:gd name="T3" fmla="*/ 0 h 343"/>
                <a:gd name="T4" fmla="*/ 0 w 257"/>
                <a:gd name="T5" fmla="*/ 343 h 343"/>
                <a:gd name="T6" fmla="*/ 257 w 257"/>
                <a:gd name="T7" fmla="*/ 343 h 343"/>
                <a:gd name="T8" fmla="*/ 257 w 257"/>
                <a:gd name="T9" fmla="*/ 129 h 343"/>
                <a:gd name="T10" fmla="*/ 129 w 257"/>
                <a:gd name="T11" fmla="*/ 129 h 343"/>
                <a:gd name="T12" fmla="*/ 129 w 257"/>
                <a:gd name="T13" fmla="*/ 0 h 343"/>
                <a:gd name="T14" fmla="*/ 0 w 257"/>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343">
                  <a:moveTo>
                    <a:pt x="0" y="0"/>
                  </a:moveTo>
                  <a:lnTo>
                    <a:pt x="0" y="0"/>
                  </a:lnTo>
                  <a:lnTo>
                    <a:pt x="0" y="343"/>
                  </a:lnTo>
                  <a:lnTo>
                    <a:pt x="257" y="343"/>
                  </a:lnTo>
                  <a:lnTo>
                    <a:pt x="257" y="129"/>
                  </a:lnTo>
                  <a:lnTo>
                    <a:pt x="129" y="129"/>
                  </a:lnTo>
                  <a:lnTo>
                    <a:pt x="129" y="0"/>
                  </a:lnTo>
                  <a:lnTo>
                    <a:pt x="0" y="0"/>
                  </a:lnTo>
                  <a:close/>
                </a:path>
              </a:pathLst>
            </a:custGeom>
            <a:solidFill>
              <a:srgbClr val="CCCC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7">
              <a:extLst>
                <a:ext uri="{FF2B5EF4-FFF2-40B4-BE49-F238E27FC236}">
                  <a16:creationId xmlns:a16="http://schemas.microsoft.com/office/drawing/2014/main" id="{17093429-14D7-404D-891F-7CD36F9CDD00}"/>
                </a:ext>
              </a:extLst>
            </p:cNvPr>
            <p:cNvSpPr>
              <a:spLocks/>
            </p:cNvSpPr>
            <p:nvPr/>
          </p:nvSpPr>
          <p:spPr bwMode="auto">
            <a:xfrm>
              <a:off x="540" y="1636"/>
              <a:ext cx="62"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9D83FBB2-E716-4C0C-95C9-6D8F1B549536}"/>
              </a:ext>
            </a:extLst>
          </p:cNvPr>
          <p:cNvGrpSpPr/>
          <p:nvPr/>
        </p:nvGrpSpPr>
        <p:grpSpPr>
          <a:xfrm>
            <a:off x="327852" y="3648105"/>
            <a:ext cx="11496869" cy="101754"/>
            <a:chOff x="327852" y="3648105"/>
            <a:chExt cx="11496869" cy="101754"/>
          </a:xfrm>
        </p:grpSpPr>
        <p:cxnSp>
          <p:nvCxnSpPr>
            <p:cNvPr id="205" name="Straight Connector 204">
              <a:extLst>
                <a:ext uri="{FF2B5EF4-FFF2-40B4-BE49-F238E27FC236}">
                  <a16:creationId xmlns:a16="http://schemas.microsoft.com/office/drawing/2014/main" id="{2F714B7D-B852-4295-B169-262DC61985A5}"/>
                </a:ext>
              </a:extLst>
            </p:cNvPr>
            <p:cNvCxnSpPr>
              <a:cxnSpLocks/>
            </p:cNvCxnSpPr>
            <p:nvPr/>
          </p:nvCxnSpPr>
          <p:spPr>
            <a:xfrm flipH="1">
              <a:off x="327852" y="3648105"/>
              <a:ext cx="1149686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3" name="Flowchart: Merge 292">
              <a:extLst>
                <a:ext uri="{FF2B5EF4-FFF2-40B4-BE49-F238E27FC236}">
                  <a16:creationId xmlns:a16="http://schemas.microsoft.com/office/drawing/2014/main" id="{14CDCDC5-E893-4738-94BB-B5A3AE6CCFB6}"/>
                </a:ext>
              </a:extLst>
            </p:cNvPr>
            <p:cNvSpPr/>
            <p:nvPr/>
          </p:nvSpPr>
          <p:spPr bwMode="auto">
            <a:xfrm>
              <a:off x="5852199" y="3651538"/>
              <a:ext cx="312228" cy="98321"/>
            </a:xfrm>
            <a:prstGeom prst="flowChartMerg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7" name="Group 296">
            <a:extLst>
              <a:ext uri="{FF2B5EF4-FFF2-40B4-BE49-F238E27FC236}">
                <a16:creationId xmlns:a16="http://schemas.microsoft.com/office/drawing/2014/main" id="{77D4A1AE-8A7D-42C9-A3C1-625EA8521CE4}"/>
              </a:ext>
            </a:extLst>
          </p:cNvPr>
          <p:cNvGrpSpPr/>
          <p:nvPr/>
        </p:nvGrpSpPr>
        <p:grpSpPr>
          <a:xfrm>
            <a:off x="327852" y="4834126"/>
            <a:ext cx="11496869" cy="111888"/>
            <a:chOff x="327851" y="5090157"/>
            <a:chExt cx="11496869" cy="111888"/>
          </a:xfrm>
        </p:grpSpPr>
        <p:cxnSp>
          <p:nvCxnSpPr>
            <p:cNvPr id="295" name="Straight Connector 294">
              <a:extLst>
                <a:ext uri="{FF2B5EF4-FFF2-40B4-BE49-F238E27FC236}">
                  <a16:creationId xmlns:a16="http://schemas.microsoft.com/office/drawing/2014/main" id="{5B8C8104-7D44-489D-8546-24AE2146BC45}"/>
                </a:ext>
              </a:extLst>
            </p:cNvPr>
            <p:cNvCxnSpPr>
              <a:cxnSpLocks/>
            </p:cNvCxnSpPr>
            <p:nvPr/>
          </p:nvCxnSpPr>
          <p:spPr>
            <a:xfrm flipH="1">
              <a:off x="327851" y="5202045"/>
              <a:ext cx="11496869"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6" name="Flowchart: Merge 295">
              <a:extLst>
                <a:ext uri="{FF2B5EF4-FFF2-40B4-BE49-F238E27FC236}">
                  <a16:creationId xmlns:a16="http://schemas.microsoft.com/office/drawing/2014/main" id="{EB4D1A59-AD1F-48AC-A38F-0A4AEFFA9AF3}"/>
                </a:ext>
              </a:extLst>
            </p:cNvPr>
            <p:cNvSpPr/>
            <p:nvPr/>
          </p:nvSpPr>
          <p:spPr bwMode="auto">
            <a:xfrm rot="10800000">
              <a:off x="5852199" y="5090157"/>
              <a:ext cx="312228" cy="98321"/>
            </a:xfrm>
            <a:prstGeom prst="flowChartMerge">
              <a:avLst/>
            </a:prstGeom>
            <a:solidFill>
              <a:schemeClr val="accent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99" name="Picture 298">
            <a:extLst>
              <a:ext uri="{FF2B5EF4-FFF2-40B4-BE49-F238E27FC236}">
                <a16:creationId xmlns:a16="http://schemas.microsoft.com/office/drawing/2014/main" id="{6874F872-C2EB-4043-BFE5-3AF364A54C62}"/>
              </a:ext>
            </a:extLst>
          </p:cNvPr>
          <p:cNvPicPr>
            <a:picLocks noChangeAspect="1"/>
          </p:cNvPicPr>
          <p:nvPr/>
        </p:nvPicPr>
        <p:blipFill>
          <a:blip r:embed="rId9">
            <a:lum bright="40000" contrast="-40000"/>
          </a:blip>
          <a:stretch>
            <a:fillRect/>
          </a:stretch>
        </p:blipFill>
        <p:spPr>
          <a:xfrm>
            <a:off x="1514158" y="5259259"/>
            <a:ext cx="491744" cy="491744"/>
          </a:xfrm>
          <a:prstGeom prst="rect">
            <a:avLst/>
          </a:prstGeom>
        </p:spPr>
      </p:pic>
      <p:pic>
        <p:nvPicPr>
          <p:cNvPr id="300" name="Picture 299">
            <a:extLst>
              <a:ext uri="{FF2B5EF4-FFF2-40B4-BE49-F238E27FC236}">
                <a16:creationId xmlns:a16="http://schemas.microsoft.com/office/drawing/2014/main" id="{2BAF7E81-E1D2-4D01-9193-52D25D716881}"/>
              </a:ext>
            </a:extLst>
          </p:cNvPr>
          <p:cNvPicPr>
            <a:picLocks noChangeAspect="1"/>
          </p:cNvPicPr>
          <p:nvPr/>
        </p:nvPicPr>
        <p:blipFill>
          <a:blip r:embed="rId10">
            <a:lum bright="40000" contrast="-40000"/>
          </a:blip>
          <a:stretch>
            <a:fillRect/>
          </a:stretch>
        </p:blipFill>
        <p:spPr>
          <a:xfrm>
            <a:off x="2557701" y="5288264"/>
            <a:ext cx="447040" cy="447040"/>
          </a:xfrm>
          <a:prstGeom prst="rect">
            <a:avLst/>
          </a:prstGeom>
        </p:spPr>
      </p:pic>
      <p:pic>
        <p:nvPicPr>
          <p:cNvPr id="301" name="Picture 300">
            <a:extLst>
              <a:ext uri="{FF2B5EF4-FFF2-40B4-BE49-F238E27FC236}">
                <a16:creationId xmlns:a16="http://schemas.microsoft.com/office/drawing/2014/main" id="{88C95AE0-F787-47C1-B388-F731D391AFD7}"/>
              </a:ext>
            </a:extLst>
          </p:cNvPr>
          <p:cNvPicPr>
            <a:picLocks noChangeAspect="1"/>
          </p:cNvPicPr>
          <p:nvPr/>
        </p:nvPicPr>
        <p:blipFill>
          <a:blip r:embed="rId11">
            <a:lum bright="40000" contrast="-40000"/>
          </a:blip>
          <a:stretch>
            <a:fillRect/>
          </a:stretch>
        </p:blipFill>
        <p:spPr>
          <a:xfrm>
            <a:off x="6980933" y="5293538"/>
            <a:ext cx="406400" cy="406400"/>
          </a:xfrm>
          <a:prstGeom prst="rect">
            <a:avLst/>
          </a:prstGeom>
        </p:spPr>
      </p:pic>
      <p:pic>
        <p:nvPicPr>
          <p:cNvPr id="302" name="Picture 301">
            <a:extLst>
              <a:ext uri="{FF2B5EF4-FFF2-40B4-BE49-F238E27FC236}">
                <a16:creationId xmlns:a16="http://schemas.microsoft.com/office/drawing/2014/main" id="{B32B41BC-798F-4F4A-9913-DFC56019233B}"/>
              </a:ext>
            </a:extLst>
          </p:cNvPr>
          <p:cNvPicPr>
            <a:picLocks noChangeAspect="1"/>
          </p:cNvPicPr>
          <p:nvPr/>
        </p:nvPicPr>
        <p:blipFill>
          <a:blip r:embed="rId12">
            <a:lum bright="40000" contrast="-40000"/>
          </a:blip>
          <a:stretch>
            <a:fillRect/>
          </a:stretch>
        </p:blipFill>
        <p:spPr>
          <a:xfrm>
            <a:off x="654750" y="5296536"/>
            <a:ext cx="406400" cy="406400"/>
          </a:xfrm>
          <a:prstGeom prst="rect">
            <a:avLst/>
          </a:prstGeom>
        </p:spPr>
      </p:pic>
      <p:cxnSp>
        <p:nvCxnSpPr>
          <p:cNvPr id="304" name="Straight Connector 303">
            <a:extLst>
              <a:ext uri="{FF2B5EF4-FFF2-40B4-BE49-F238E27FC236}">
                <a16:creationId xmlns:a16="http://schemas.microsoft.com/office/drawing/2014/main" id="{2BE589E3-6453-44CD-9C1F-D180E59DEC26}"/>
              </a:ext>
            </a:extLst>
          </p:cNvPr>
          <p:cNvCxnSpPr>
            <a:cxnSpLocks/>
          </p:cNvCxnSpPr>
          <p:nvPr/>
        </p:nvCxnSpPr>
        <p:spPr>
          <a:xfrm flipH="1">
            <a:off x="329446" y="5078397"/>
            <a:ext cx="11496869"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CE641D22-353F-421B-8855-D9FFE51DD89D}"/>
              </a:ext>
            </a:extLst>
          </p:cNvPr>
          <p:cNvSpPr/>
          <p:nvPr/>
        </p:nvSpPr>
        <p:spPr>
          <a:xfrm>
            <a:off x="581063" y="4764566"/>
            <a:ext cx="1802449" cy="341632"/>
          </a:xfrm>
          <a:prstGeom prst="rect">
            <a:avLst/>
          </a:prstGeom>
          <a:solidFill>
            <a:schemeClr val="bg1"/>
          </a:solidFill>
        </p:spPr>
        <p:txBody>
          <a:bodyPr wrap="none">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365</a:t>
            </a:r>
          </a:p>
        </p:txBody>
      </p:sp>
    </p:spTree>
    <p:extLst>
      <p:ext uri="{BB962C8B-B14F-4D97-AF65-F5344CB8AC3E}">
        <p14:creationId xmlns:p14="http://schemas.microsoft.com/office/powerpoint/2010/main" val="411877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0-#ppt_w/2"/>
                                          </p:val>
                                        </p:tav>
                                        <p:tav tm="100000">
                                          <p:val>
                                            <p:strVal val="#ppt_x"/>
                                          </p:val>
                                        </p:tav>
                                      </p:tavLst>
                                    </p:anim>
                                    <p:anim calcmode="lin" valueType="num">
                                      <p:cBhvr additive="base">
                                        <p:cTn id="20" dur="7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1+#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1+#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750" fill="hold"/>
                                        <p:tgtEl>
                                          <p:spTgt spid="31"/>
                                        </p:tgtEl>
                                        <p:attrNameLst>
                                          <p:attrName>ppt_x</p:attrName>
                                        </p:attrNameLst>
                                      </p:cBhvr>
                                      <p:tavLst>
                                        <p:tav tm="0">
                                          <p:val>
                                            <p:strVal val="0-#ppt_w/2"/>
                                          </p:val>
                                        </p:tav>
                                        <p:tav tm="100000">
                                          <p:val>
                                            <p:strVal val="#ppt_x"/>
                                          </p:val>
                                        </p:tav>
                                      </p:tavLst>
                                    </p:anim>
                                    <p:anim calcmode="lin" valueType="num">
                                      <p:cBhvr additive="base">
                                        <p:cTn id="36" dur="75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118"/>
                                        </p:tgtEl>
                                        <p:attrNameLst>
                                          <p:attrName>style.visibility</p:attrName>
                                        </p:attrNameLst>
                                      </p:cBhvr>
                                      <p:to>
                                        <p:strVal val="visible"/>
                                      </p:to>
                                    </p:set>
                                    <p:anim calcmode="lin" valueType="num">
                                      <p:cBhvr additive="base">
                                        <p:cTn id="39" dur="750" fill="hold"/>
                                        <p:tgtEl>
                                          <p:spTgt spid="118"/>
                                        </p:tgtEl>
                                        <p:attrNameLst>
                                          <p:attrName>ppt_x</p:attrName>
                                        </p:attrNameLst>
                                      </p:cBhvr>
                                      <p:tavLst>
                                        <p:tav tm="0">
                                          <p:val>
                                            <p:strVal val="0-#ppt_w/2"/>
                                          </p:val>
                                        </p:tav>
                                        <p:tav tm="100000">
                                          <p:val>
                                            <p:strVal val="#ppt_x"/>
                                          </p:val>
                                        </p:tav>
                                      </p:tavLst>
                                    </p:anim>
                                    <p:anim calcmode="lin" valueType="num">
                                      <p:cBhvr additive="base">
                                        <p:cTn id="40" dur="750" fill="hold"/>
                                        <p:tgtEl>
                                          <p:spTgt spid="118"/>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750" fill="hold"/>
                                        <p:tgtEl>
                                          <p:spTgt spid="50"/>
                                        </p:tgtEl>
                                        <p:attrNameLst>
                                          <p:attrName>ppt_x</p:attrName>
                                        </p:attrNameLst>
                                      </p:cBhvr>
                                      <p:tavLst>
                                        <p:tav tm="0">
                                          <p:val>
                                            <p:strVal val="0-#ppt_w/2"/>
                                          </p:val>
                                        </p:tav>
                                        <p:tav tm="100000">
                                          <p:val>
                                            <p:strVal val="#ppt_x"/>
                                          </p:val>
                                        </p:tav>
                                      </p:tavLst>
                                    </p:anim>
                                    <p:anim calcmode="lin" valueType="num">
                                      <p:cBhvr additive="base">
                                        <p:cTn id="44" dur="750" fill="hold"/>
                                        <p:tgtEl>
                                          <p:spTgt spid="50"/>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750" fill="hold"/>
                                        <p:tgtEl>
                                          <p:spTgt spid="42"/>
                                        </p:tgtEl>
                                        <p:attrNameLst>
                                          <p:attrName>ppt_x</p:attrName>
                                        </p:attrNameLst>
                                      </p:cBhvr>
                                      <p:tavLst>
                                        <p:tav tm="0">
                                          <p:val>
                                            <p:strVal val="0-#ppt_w/2"/>
                                          </p:val>
                                        </p:tav>
                                        <p:tav tm="100000">
                                          <p:val>
                                            <p:strVal val="#ppt_x"/>
                                          </p:val>
                                        </p:tav>
                                      </p:tavLst>
                                    </p:anim>
                                    <p:anim calcmode="lin" valueType="num">
                                      <p:cBhvr additive="base">
                                        <p:cTn id="48" dur="75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84"/>
                                        </p:tgtEl>
                                        <p:attrNameLst>
                                          <p:attrName>style.visibility</p:attrName>
                                        </p:attrNameLst>
                                      </p:cBhvr>
                                      <p:to>
                                        <p:strVal val="visible"/>
                                      </p:to>
                                    </p:set>
                                    <p:anim calcmode="lin" valueType="num">
                                      <p:cBhvr additive="base">
                                        <p:cTn id="51" dur="750" fill="hold"/>
                                        <p:tgtEl>
                                          <p:spTgt spid="284"/>
                                        </p:tgtEl>
                                        <p:attrNameLst>
                                          <p:attrName>ppt_x</p:attrName>
                                        </p:attrNameLst>
                                      </p:cBhvr>
                                      <p:tavLst>
                                        <p:tav tm="0">
                                          <p:val>
                                            <p:strVal val="0-#ppt_w/2"/>
                                          </p:val>
                                        </p:tav>
                                        <p:tav tm="100000">
                                          <p:val>
                                            <p:strVal val="#ppt_x"/>
                                          </p:val>
                                        </p:tav>
                                      </p:tavLst>
                                    </p:anim>
                                    <p:anim calcmode="lin" valueType="num">
                                      <p:cBhvr additive="base">
                                        <p:cTn id="52" dur="750" fill="hold"/>
                                        <p:tgtEl>
                                          <p:spTgt spid="284"/>
                                        </p:tgtEl>
                                        <p:attrNameLst>
                                          <p:attrName>ppt_y</p:attrName>
                                        </p:attrNameLst>
                                      </p:cBhvr>
                                      <p:tavLst>
                                        <p:tav tm="0">
                                          <p:val>
                                            <p:strVal val="#ppt_y"/>
                                          </p:val>
                                        </p:tav>
                                        <p:tav tm="100000">
                                          <p:val>
                                            <p:strVal val="#ppt_y"/>
                                          </p:val>
                                        </p:tav>
                                      </p:tavLst>
                                    </p:anim>
                                  </p:childTnLst>
                                </p:cTn>
                              </p:par>
                              <p:par>
                                <p:cTn id="53" presetID="2" presetClass="entr" presetSubtype="2" decel="10000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750" fill="hold"/>
                                        <p:tgtEl>
                                          <p:spTgt spid="63"/>
                                        </p:tgtEl>
                                        <p:attrNameLst>
                                          <p:attrName>ppt_x</p:attrName>
                                        </p:attrNameLst>
                                      </p:cBhvr>
                                      <p:tavLst>
                                        <p:tav tm="0">
                                          <p:val>
                                            <p:strVal val="1+#ppt_w/2"/>
                                          </p:val>
                                        </p:tav>
                                        <p:tav tm="100000">
                                          <p:val>
                                            <p:strVal val="#ppt_x"/>
                                          </p:val>
                                        </p:tav>
                                      </p:tavLst>
                                    </p:anim>
                                    <p:anim calcmode="lin" valueType="num">
                                      <p:cBhvr additive="base">
                                        <p:cTn id="56" dur="750" fill="hold"/>
                                        <p:tgtEl>
                                          <p:spTgt spid="63"/>
                                        </p:tgtEl>
                                        <p:attrNameLst>
                                          <p:attrName>ppt_y</p:attrName>
                                        </p:attrNameLst>
                                      </p:cBhvr>
                                      <p:tavLst>
                                        <p:tav tm="0">
                                          <p:val>
                                            <p:strVal val="#ppt_y"/>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additive="base">
                                        <p:cTn id="59" dur="750" fill="hold"/>
                                        <p:tgtEl>
                                          <p:spTgt spid="82"/>
                                        </p:tgtEl>
                                        <p:attrNameLst>
                                          <p:attrName>ppt_x</p:attrName>
                                        </p:attrNameLst>
                                      </p:cBhvr>
                                      <p:tavLst>
                                        <p:tav tm="0">
                                          <p:val>
                                            <p:strVal val="1+#ppt_w/2"/>
                                          </p:val>
                                        </p:tav>
                                        <p:tav tm="100000">
                                          <p:val>
                                            <p:strVal val="#ppt_x"/>
                                          </p:val>
                                        </p:tav>
                                      </p:tavLst>
                                    </p:anim>
                                    <p:anim calcmode="lin" valueType="num">
                                      <p:cBhvr additive="base">
                                        <p:cTn id="60" dur="750" fill="hold"/>
                                        <p:tgtEl>
                                          <p:spTgt spid="82"/>
                                        </p:tgtEl>
                                        <p:attrNameLst>
                                          <p:attrName>ppt_y</p:attrName>
                                        </p:attrNameLst>
                                      </p:cBhvr>
                                      <p:tavLst>
                                        <p:tav tm="0">
                                          <p:val>
                                            <p:strVal val="#ppt_y"/>
                                          </p:val>
                                        </p:tav>
                                        <p:tav tm="100000">
                                          <p:val>
                                            <p:strVal val="#ppt_y"/>
                                          </p:val>
                                        </p:tav>
                                      </p:tavLst>
                                    </p:anim>
                                  </p:childTnLst>
                                </p:cTn>
                              </p:par>
                              <p:par>
                                <p:cTn id="61" presetID="2" presetClass="entr" presetSubtype="2" decel="10000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anim calcmode="lin" valueType="num">
                                      <p:cBhvr additive="base">
                                        <p:cTn id="63" dur="750" fill="hold"/>
                                        <p:tgtEl>
                                          <p:spTgt spid="78"/>
                                        </p:tgtEl>
                                        <p:attrNameLst>
                                          <p:attrName>ppt_x</p:attrName>
                                        </p:attrNameLst>
                                      </p:cBhvr>
                                      <p:tavLst>
                                        <p:tav tm="0">
                                          <p:val>
                                            <p:strVal val="1+#ppt_w/2"/>
                                          </p:val>
                                        </p:tav>
                                        <p:tav tm="100000">
                                          <p:val>
                                            <p:strVal val="#ppt_x"/>
                                          </p:val>
                                        </p:tav>
                                      </p:tavLst>
                                    </p:anim>
                                    <p:anim calcmode="lin" valueType="num">
                                      <p:cBhvr additive="base">
                                        <p:cTn id="64" dur="750" fill="hold"/>
                                        <p:tgtEl>
                                          <p:spTgt spid="78"/>
                                        </p:tgtEl>
                                        <p:attrNameLst>
                                          <p:attrName>ppt_y</p:attrName>
                                        </p:attrNameLst>
                                      </p:cBhvr>
                                      <p:tavLst>
                                        <p:tav tm="0">
                                          <p:val>
                                            <p:strVal val="#ppt_y"/>
                                          </p:val>
                                        </p:tav>
                                        <p:tav tm="100000">
                                          <p:val>
                                            <p:strVal val="#ppt_y"/>
                                          </p:val>
                                        </p:tav>
                                      </p:tavLst>
                                    </p:anim>
                                  </p:childTnLst>
                                </p:cTn>
                              </p:par>
                              <p:par>
                                <p:cTn id="65" presetID="2" presetClass="entr" presetSubtype="2" decel="10000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750" fill="hold"/>
                                        <p:tgtEl>
                                          <p:spTgt spid="56"/>
                                        </p:tgtEl>
                                        <p:attrNameLst>
                                          <p:attrName>ppt_x</p:attrName>
                                        </p:attrNameLst>
                                      </p:cBhvr>
                                      <p:tavLst>
                                        <p:tav tm="0">
                                          <p:val>
                                            <p:strVal val="1+#ppt_w/2"/>
                                          </p:val>
                                        </p:tav>
                                        <p:tav tm="100000">
                                          <p:val>
                                            <p:strVal val="#ppt_x"/>
                                          </p:val>
                                        </p:tav>
                                      </p:tavLst>
                                    </p:anim>
                                    <p:anim calcmode="lin" valueType="num">
                                      <p:cBhvr additive="base">
                                        <p:cTn id="68" dur="750" fill="hold"/>
                                        <p:tgtEl>
                                          <p:spTgt spid="56"/>
                                        </p:tgtEl>
                                        <p:attrNameLst>
                                          <p:attrName>ppt_y</p:attrName>
                                        </p:attrNameLst>
                                      </p:cBhvr>
                                      <p:tavLst>
                                        <p:tav tm="0">
                                          <p:val>
                                            <p:strVal val="#ppt_y"/>
                                          </p:val>
                                        </p:tav>
                                        <p:tav tm="100000">
                                          <p:val>
                                            <p:strVal val="#ppt_y"/>
                                          </p:val>
                                        </p:tav>
                                      </p:tavLst>
                                    </p:anim>
                                  </p:childTnLst>
                                </p:cTn>
                              </p:par>
                              <p:par>
                                <p:cTn id="69" presetID="2" presetClass="entr" presetSubtype="2" decel="100000" fill="hold" nodeType="withEffect">
                                  <p:stCondLst>
                                    <p:cond delay="0"/>
                                  </p:stCondLst>
                                  <p:childTnLst>
                                    <p:set>
                                      <p:cBhvr>
                                        <p:cTn id="70" dur="1" fill="hold">
                                          <p:stCondLst>
                                            <p:cond delay="0"/>
                                          </p:stCondLst>
                                        </p:cTn>
                                        <p:tgtEl>
                                          <p:spTgt spid="115"/>
                                        </p:tgtEl>
                                        <p:attrNameLst>
                                          <p:attrName>style.visibility</p:attrName>
                                        </p:attrNameLst>
                                      </p:cBhvr>
                                      <p:to>
                                        <p:strVal val="visible"/>
                                      </p:to>
                                    </p:set>
                                    <p:anim calcmode="lin" valueType="num">
                                      <p:cBhvr additive="base">
                                        <p:cTn id="71" dur="750" fill="hold"/>
                                        <p:tgtEl>
                                          <p:spTgt spid="115"/>
                                        </p:tgtEl>
                                        <p:attrNameLst>
                                          <p:attrName>ppt_x</p:attrName>
                                        </p:attrNameLst>
                                      </p:cBhvr>
                                      <p:tavLst>
                                        <p:tav tm="0">
                                          <p:val>
                                            <p:strVal val="1+#ppt_w/2"/>
                                          </p:val>
                                        </p:tav>
                                        <p:tav tm="100000">
                                          <p:val>
                                            <p:strVal val="#ppt_x"/>
                                          </p:val>
                                        </p:tav>
                                      </p:tavLst>
                                    </p:anim>
                                    <p:anim calcmode="lin" valueType="num">
                                      <p:cBhvr additive="base">
                                        <p:cTn id="72" dur="750" fill="hold"/>
                                        <p:tgtEl>
                                          <p:spTgt spid="115"/>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750" fill="hold"/>
                                        <p:tgtEl>
                                          <p:spTgt spid="33"/>
                                        </p:tgtEl>
                                        <p:attrNameLst>
                                          <p:attrName>ppt_x</p:attrName>
                                        </p:attrNameLst>
                                      </p:cBhvr>
                                      <p:tavLst>
                                        <p:tav tm="0">
                                          <p:val>
                                            <p:strVal val="1+#ppt_w/2"/>
                                          </p:val>
                                        </p:tav>
                                        <p:tav tm="100000">
                                          <p:val>
                                            <p:strVal val="#ppt_x"/>
                                          </p:val>
                                        </p:tav>
                                      </p:tavLst>
                                    </p:anim>
                                    <p:anim calcmode="lin" valueType="num">
                                      <p:cBhvr additive="base">
                                        <p:cTn id="76" dur="75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750" fill="hold"/>
                                        <p:tgtEl>
                                          <p:spTgt spid="11"/>
                                        </p:tgtEl>
                                        <p:attrNameLst>
                                          <p:attrName>ppt_x</p:attrName>
                                        </p:attrNameLst>
                                      </p:cBhvr>
                                      <p:tavLst>
                                        <p:tav tm="0">
                                          <p:val>
                                            <p:strVal val="0-#ppt_w/2"/>
                                          </p:val>
                                        </p:tav>
                                        <p:tav tm="100000">
                                          <p:val>
                                            <p:strVal val="#ppt_x"/>
                                          </p:val>
                                        </p:tav>
                                      </p:tavLst>
                                    </p:anim>
                                    <p:anim calcmode="lin" valueType="num">
                                      <p:cBhvr additive="base">
                                        <p:cTn id="80" dur="750" fill="hold"/>
                                        <p:tgtEl>
                                          <p:spTgt spid="11"/>
                                        </p:tgtEl>
                                        <p:attrNameLst>
                                          <p:attrName>ppt_y</p:attrName>
                                        </p:attrNameLst>
                                      </p:cBhvr>
                                      <p:tavLst>
                                        <p:tav tm="0">
                                          <p:val>
                                            <p:strVal val="#ppt_y"/>
                                          </p:val>
                                        </p:tav>
                                        <p:tav tm="100000">
                                          <p:val>
                                            <p:strVal val="#ppt_y"/>
                                          </p:val>
                                        </p:tav>
                                      </p:tavLst>
                                    </p:anim>
                                  </p:childTnLst>
                                </p:cTn>
                              </p:par>
                              <p:par>
                                <p:cTn id="81" presetID="2" presetClass="entr" presetSubtype="8" decel="10000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750" fill="hold"/>
                                        <p:tgtEl>
                                          <p:spTgt spid="22"/>
                                        </p:tgtEl>
                                        <p:attrNameLst>
                                          <p:attrName>ppt_x</p:attrName>
                                        </p:attrNameLst>
                                      </p:cBhvr>
                                      <p:tavLst>
                                        <p:tav tm="0">
                                          <p:val>
                                            <p:strVal val="0-#ppt_w/2"/>
                                          </p:val>
                                        </p:tav>
                                        <p:tav tm="100000">
                                          <p:val>
                                            <p:strVal val="#ppt_x"/>
                                          </p:val>
                                        </p:tav>
                                      </p:tavLst>
                                    </p:anim>
                                    <p:anim calcmode="lin" valueType="num">
                                      <p:cBhvr additive="base">
                                        <p:cTn id="84" dur="750" fill="hold"/>
                                        <p:tgtEl>
                                          <p:spTgt spid="22"/>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barn(inVertical)">
                                      <p:cBhvr>
                                        <p:cTn id="87" dur="750"/>
                                        <p:tgtEl>
                                          <p:spTgt spid="3"/>
                                        </p:tgtEl>
                                      </p:cBhvr>
                                    </p:animEffect>
                                  </p:childTnLst>
                                </p:cTn>
                              </p:par>
                            </p:childTnLst>
                          </p:cTn>
                        </p:par>
                        <p:par>
                          <p:cTn id="88" fill="hold">
                            <p:stCondLst>
                              <p:cond delay="750"/>
                            </p:stCondLst>
                            <p:childTnLst>
                              <p:par>
                                <p:cTn id="89" presetID="10" presetClass="entr" presetSubtype="0" fill="hold" nodeType="afterEffect">
                                  <p:stCondLst>
                                    <p:cond delay="500"/>
                                  </p:stCondLst>
                                  <p:childTnLst>
                                    <p:set>
                                      <p:cBhvr>
                                        <p:cTn id="90" dur="1" fill="hold">
                                          <p:stCondLst>
                                            <p:cond delay="0"/>
                                          </p:stCondLst>
                                        </p:cTn>
                                        <p:tgtEl>
                                          <p:spTgt spid="196"/>
                                        </p:tgtEl>
                                        <p:attrNameLst>
                                          <p:attrName>style.visibility</p:attrName>
                                        </p:attrNameLst>
                                      </p:cBhvr>
                                      <p:to>
                                        <p:strVal val="visible"/>
                                      </p:to>
                                    </p:set>
                                    <p:animEffect transition="in" filter="fade">
                                      <p:cBhvr>
                                        <p:cTn id="91" dur="500"/>
                                        <p:tgtEl>
                                          <p:spTgt spid="196"/>
                                        </p:tgtEl>
                                      </p:cBhvr>
                                    </p:animEffect>
                                  </p:childTnLst>
                                </p:cTn>
                              </p:par>
                            </p:childTnLst>
                          </p:cTn>
                        </p:par>
                        <p:par>
                          <p:cTn id="92" fill="hold">
                            <p:stCondLst>
                              <p:cond delay="1750"/>
                            </p:stCondLst>
                            <p:childTnLst>
                              <p:par>
                                <p:cTn id="93" presetID="10" presetClass="entr" presetSubtype="0" fill="hold" grpId="0" nodeType="afterEffect">
                                  <p:stCondLst>
                                    <p:cond delay="500"/>
                                  </p:stCondLst>
                                  <p:childTnLst>
                                    <p:set>
                                      <p:cBhvr>
                                        <p:cTn id="94" dur="1" fill="hold">
                                          <p:stCondLst>
                                            <p:cond delay="0"/>
                                          </p:stCondLst>
                                        </p:cTn>
                                        <p:tgtEl>
                                          <p:spTgt spid="200"/>
                                        </p:tgtEl>
                                        <p:attrNameLst>
                                          <p:attrName>style.visibility</p:attrName>
                                        </p:attrNameLst>
                                      </p:cBhvr>
                                      <p:to>
                                        <p:strVal val="visible"/>
                                      </p:to>
                                    </p:set>
                                    <p:animEffect transition="in" filter="fade">
                                      <p:cBhvr>
                                        <p:cTn id="95"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0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9214F7-A4E4-4654-A9C4-A226E9161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00" y="2008463"/>
            <a:ext cx="842477" cy="842477"/>
          </a:xfrm>
          <a:prstGeom prst="rect">
            <a:avLst/>
          </a:prstGeom>
        </p:spPr>
      </p:pic>
      <p:pic>
        <p:nvPicPr>
          <p:cNvPr id="21" name="Picture 20">
            <a:extLst>
              <a:ext uri="{FF2B5EF4-FFF2-40B4-BE49-F238E27FC236}">
                <a16:creationId xmlns:a16="http://schemas.microsoft.com/office/drawing/2014/main" id="{ED6A8D3D-F016-4114-B14D-25B1C97AE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208" y="4334256"/>
            <a:ext cx="765888" cy="765888"/>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60428A6F-C4FF-4F29-B791-8F872688B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383" y="4334256"/>
            <a:ext cx="765888" cy="765888"/>
          </a:xfrm>
          <a:prstGeom prst="rect">
            <a:avLst/>
          </a:prstGeom>
        </p:spPr>
      </p:pic>
      <p:pic>
        <p:nvPicPr>
          <p:cNvPr id="23" name="Picture 22">
            <a:extLst>
              <a:ext uri="{FF2B5EF4-FFF2-40B4-BE49-F238E27FC236}">
                <a16:creationId xmlns:a16="http://schemas.microsoft.com/office/drawing/2014/main" id="{0179EF0A-67E4-4BEF-A884-1B80B75A26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2537" y="4432366"/>
            <a:ext cx="1054945" cy="569669"/>
          </a:xfrm>
          <a:prstGeom prst="rect">
            <a:avLst/>
          </a:prstGeom>
        </p:spPr>
      </p:pic>
      <p:grpSp>
        <p:nvGrpSpPr>
          <p:cNvPr id="7" name="Group 6">
            <a:extLst>
              <a:ext uri="{FF2B5EF4-FFF2-40B4-BE49-F238E27FC236}">
                <a16:creationId xmlns:a16="http://schemas.microsoft.com/office/drawing/2014/main" id="{7FC13104-6FF8-4874-8C95-5CDB35E76485}"/>
              </a:ext>
            </a:extLst>
          </p:cNvPr>
          <p:cNvGrpSpPr/>
          <p:nvPr/>
        </p:nvGrpSpPr>
        <p:grpSpPr>
          <a:xfrm>
            <a:off x="2178200" y="2007612"/>
            <a:ext cx="1162051" cy="927236"/>
            <a:chOff x="8602960" y="253241"/>
            <a:chExt cx="596315" cy="475818"/>
          </a:xfrm>
        </p:grpSpPr>
        <p:grpSp>
          <p:nvGrpSpPr>
            <p:cNvPr id="4" name="Group 3">
              <a:extLst>
                <a:ext uri="{FF2B5EF4-FFF2-40B4-BE49-F238E27FC236}">
                  <a16:creationId xmlns:a16="http://schemas.microsoft.com/office/drawing/2014/main" id="{C6182987-5A8E-43C9-A522-7CBEADC4A664}"/>
                </a:ext>
              </a:extLst>
            </p:cNvPr>
            <p:cNvGrpSpPr>
              <a:grpSpLocks noChangeAspect="1"/>
            </p:cNvGrpSpPr>
            <p:nvPr/>
          </p:nvGrpSpPr>
          <p:grpSpPr>
            <a:xfrm>
              <a:off x="8667189" y="253241"/>
              <a:ext cx="475556" cy="475818"/>
              <a:chOff x="7989568" y="1325247"/>
              <a:chExt cx="3840484" cy="3842595"/>
            </a:xfrm>
          </p:grpSpPr>
          <p:sp>
            <p:nvSpPr>
              <p:cNvPr id="2" name="Oval 1">
                <a:extLst>
                  <a:ext uri="{FF2B5EF4-FFF2-40B4-BE49-F238E27FC236}">
                    <a16:creationId xmlns:a16="http://schemas.microsoft.com/office/drawing/2014/main" id="{EA5E2A97-BD46-4497-A010-F8F62440EBEA}"/>
                  </a:ext>
                </a:extLst>
              </p:cNvPr>
              <p:cNvSpPr/>
              <p:nvPr/>
            </p:nvSpPr>
            <p:spPr bwMode="auto">
              <a:xfrm>
                <a:off x="7989572" y="1325247"/>
                <a:ext cx="3840480" cy="3842595"/>
              </a:xfrm>
              <a:prstGeom prst="ellipse">
                <a:avLst/>
              </a:prstGeom>
              <a:solidFill>
                <a:srgbClr val="5C2D9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Partial Circle 2">
                <a:extLst>
                  <a:ext uri="{FF2B5EF4-FFF2-40B4-BE49-F238E27FC236}">
                    <a16:creationId xmlns:a16="http://schemas.microsoft.com/office/drawing/2014/main" id="{F92D1352-949F-4627-A6B1-74DD098E57F2}"/>
                  </a:ext>
                </a:extLst>
              </p:cNvPr>
              <p:cNvSpPr>
                <a:spLocks noChangeAspect="1"/>
              </p:cNvSpPr>
              <p:nvPr/>
            </p:nvSpPr>
            <p:spPr bwMode="auto">
              <a:xfrm rot="2653008">
                <a:off x="7989568" y="1326300"/>
                <a:ext cx="3840480" cy="3840481"/>
              </a:xfrm>
              <a:prstGeom prst="pie">
                <a:avLst>
                  <a:gd name="adj1" fmla="val 0"/>
                  <a:gd name="adj2" fmla="val 10752257"/>
                </a:avLst>
              </a:prstGeom>
              <a:solidFill>
                <a:srgbClr val="6D429C"/>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603EA3AF-E982-4381-A984-6C2C4C228A0B}"/>
                </a:ext>
              </a:extLst>
            </p:cNvPr>
            <p:cNvSpPr txBox="1"/>
            <p:nvPr/>
          </p:nvSpPr>
          <p:spPr>
            <a:xfrm>
              <a:off x="8602960" y="340031"/>
              <a:ext cx="596315" cy="307777"/>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.NET</a:t>
              </a:r>
            </a:p>
          </p:txBody>
        </p:sp>
      </p:grpSp>
      <p:pic>
        <p:nvPicPr>
          <p:cNvPr id="1038" name="Picture 14">
            <a:extLst>
              <a:ext uri="{FF2B5EF4-FFF2-40B4-BE49-F238E27FC236}">
                <a16:creationId xmlns:a16="http://schemas.microsoft.com/office/drawing/2014/main" id="{030683F9-5362-40AE-9EA1-70ECB555E0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822" y="1913926"/>
            <a:ext cx="1721104" cy="96381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815B75D-2A8C-45BC-BB3B-3D2A18ED364C}"/>
              </a:ext>
            </a:extLst>
          </p:cNvPr>
          <p:cNvGrpSpPr/>
          <p:nvPr/>
        </p:nvGrpSpPr>
        <p:grpSpPr>
          <a:xfrm>
            <a:off x="5735775" y="1895594"/>
            <a:ext cx="1803790" cy="1088648"/>
            <a:chOff x="5654628" y="1843463"/>
            <a:chExt cx="1232013" cy="743563"/>
          </a:xfrm>
        </p:grpSpPr>
        <p:pic>
          <p:nvPicPr>
            <p:cNvPr id="1042" name="Picture 18" descr="See the source image">
              <a:extLst>
                <a:ext uri="{FF2B5EF4-FFF2-40B4-BE49-F238E27FC236}">
                  <a16:creationId xmlns:a16="http://schemas.microsoft.com/office/drawing/2014/main" id="{45C697CD-EEED-4DFC-8FA8-599F0B1ACE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530" t="20988" r="34654" b="36345"/>
            <a:stretch/>
          </p:blipFill>
          <p:spPr bwMode="auto">
            <a:xfrm>
              <a:off x="5955721" y="1843463"/>
              <a:ext cx="583270" cy="5687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3273CF-EECF-4B7D-B42F-C2467E9DF656}"/>
                </a:ext>
              </a:extLst>
            </p:cNvPr>
            <p:cNvSpPr txBox="1"/>
            <p:nvPr/>
          </p:nvSpPr>
          <p:spPr>
            <a:xfrm>
              <a:off x="5654628" y="2439875"/>
              <a:ext cx="1232013" cy="1471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rPr>
                <a:t>Objective-C</a:t>
              </a:r>
              <a:endParaRPr kumimoji="0" lang="en-US" sz="1800" b="0" i="0" u="none" strike="noStrike" kern="1200" cap="none" spc="60" normalizeH="0" baseline="0" noProof="0" dirty="0">
                <a:ln>
                  <a:noFill/>
                </a:ln>
                <a:solidFill>
                  <a:srgbClr val="FFFFFF"/>
                </a:solidFill>
                <a:effectLst/>
                <a:uLnTx/>
                <a:uFillTx/>
                <a:latin typeface="Arial Nova" panose="020B0504020202020204" pitchFamily="34" charset="0"/>
                <a:ea typeface="Microsoft Sans Serif" panose="020B0604020202020204" pitchFamily="34" charset="0"/>
                <a:cs typeface="Microsoft Sans Serif" panose="020B0604020202020204" pitchFamily="34" charset="0"/>
              </a:endParaRPr>
            </a:p>
          </p:txBody>
        </p:sp>
      </p:grpSp>
      <p:sp>
        <p:nvSpPr>
          <p:cNvPr id="36" name="TextBox 35">
            <a:extLst>
              <a:ext uri="{FF2B5EF4-FFF2-40B4-BE49-F238E27FC236}">
                <a16:creationId xmlns:a16="http://schemas.microsoft.com/office/drawing/2014/main" id="{C34AA7EA-AFA5-401B-B07C-0CA6BD641DF0}"/>
              </a:ext>
            </a:extLst>
          </p:cNvPr>
          <p:cNvSpPr txBox="1"/>
          <p:nvPr/>
        </p:nvSpPr>
        <p:spPr>
          <a:xfrm>
            <a:off x="280032" y="293802"/>
            <a:ext cx="919023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Cross-platform support</a:t>
            </a:r>
          </a:p>
        </p:txBody>
      </p:sp>
      <p:sp>
        <p:nvSpPr>
          <p:cNvPr id="5" name="TextBox 4">
            <a:extLst>
              <a:ext uri="{FF2B5EF4-FFF2-40B4-BE49-F238E27FC236}">
                <a16:creationId xmlns:a16="http://schemas.microsoft.com/office/drawing/2014/main" id="{7376C8F3-1E17-4732-B946-B7F4E3923E05}"/>
              </a:ext>
            </a:extLst>
          </p:cNvPr>
          <p:cNvSpPr txBox="1"/>
          <p:nvPr/>
        </p:nvSpPr>
        <p:spPr>
          <a:xfrm>
            <a:off x="526189" y="2375426"/>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1</a:t>
            </a:r>
          </a:p>
        </p:txBody>
      </p:sp>
      <p:sp>
        <p:nvSpPr>
          <p:cNvPr id="19" name="TextBox 18">
            <a:extLst>
              <a:ext uri="{FF2B5EF4-FFF2-40B4-BE49-F238E27FC236}">
                <a16:creationId xmlns:a16="http://schemas.microsoft.com/office/drawing/2014/main" id="{5959C489-5333-473B-A4DE-AFDCAE8849EA}"/>
              </a:ext>
            </a:extLst>
          </p:cNvPr>
          <p:cNvSpPr txBox="1"/>
          <p:nvPr/>
        </p:nvSpPr>
        <p:spPr>
          <a:xfrm>
            <a:off x="526189" y="4571035"/>
            <a:ext cx="15175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Tier 2</a:t>
            </a:r>
          </a:p>
        </p:txBody>
      </p:sp>
      <p:pic>
        <p:nvPicPr>
          <p:cNvPr id="2050" name="Picture 2">
            <a:extLst>
              <a:ext uri="{FF2B5EF4-FFF2-40B4-BE49-F238E27FC236}">
                <a16:creationId xmlns:a16="http://schemas.microsoft.com/office/drawing/2014/main" id="{EBD7082A-3F00-4FB6-A403-C0E8633C7A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9179" y="2008067"/>
            <a:ext cx="1127257" cy="84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478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C17F-9E9B-4344-A57B-5AEC8CB248A3}"/>
              </a:ext>
            </a:extLst>
          </p:cNvPr>
          <p:cNvSpPr>
            <a:spLocks noGrp="1"/>
          </p:cNvSpPr>
          <p:nvPr>
            <p:ph type="title"/>
          </p:nvPr>
        </p:nvSpPr>
        <p:spPr/>
        <p:txBody>
          <a:bodyPr/>
          <a:lstStyle/>
          <a:p>
            <a:r>
              <a:rPr lang="en-US" dirty="0"/>
              <a:t>Demo: ASP.NET core application</a:t>
            </a:r>
          </a:p>
        </p:txBody>
      </p:sp>
    </p:spTree>
    <p:extLst>
      <p:ext uri="{BB962C8B-B14F-4D97-AF65-F5344CB8AC3E}">
        <p14:creationId xmlns:p14="http://schemas.microsoft.com/office/powerpoint/2010/main" val="197255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A420D6EF-0269-4247-86FA-1CE1CBCD38DC}"/>
              </a:ext>
            </a:extLst>
          </p:cNvPr>
          <p:cNvCxnSpPr>
            <a:cxnSpLocks/>
          </p:cNvCxnSpPr>
          <p:nvPr/>
        </p:nvCxnSpPr>
        <p:spPr>
          <a:xfrm>
            <a:off x="-3686" y="3429000"/>
            <a:ext cx="1219568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235">
            <a:extLst>
              <a:ext uri="{FF2B5EF4-FFF2-40B4-BE49-F238E27FC236}">
                <a16:creationId xmlns:a16="http://schemas.microsoft.com/office/drawing/2014/main" id="{B180AA11-A512-4672-9C05-EB19842EE07A}"/>
              </a:ext>
            </a:extLst>
          </p:cNvPr>
          <p:cNvSpPr txBox="1">
            <a:spLocks/>
          </p:cNvSpPr>
          <p:nvPr/>
        </p:nvSpPr>
        <p:spPr>
          <a:xfrm>
            <a:off x="0" y="411691"/>
            <a:ext cx="12191999" cy="743629"/>
          </a:xfrm>
          <a:prstGeom prst="rect">
            <a:avLst/>
          </a:prstGeom>
          <a:solidFill>
            <a:schemeClr val="bg1"/>
          </a:solidFill>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a:ea typeface="+mn-ea"/>
                <a:cs typeface="Segoe UI" pitchFamily="34" charset="0"/>
              </a:rPr>
              <a:t>Microsoft Graph Toolkit</a:t>
            </a:r>
          </a:p>
        </p:txBody>
      </p:sp>
      <p:sp>
        <p:nvSpPr>
          <p:cNvPr id="2" name="Rectangle 1">
            <a:extLst>
              <a:ext uri="{FF2B5EF4-FFF2-40B4-BE49-F238E27FC236}">
                <a16:creationId xmlns:a16="http://schemas.microsoft.com/office/drawing/2014/main" id="{696EC8A0-C9EF-4B46-A4BA-81D3CEF44763}"/>
              </a:ext>
            </a:extLst>
          </p:cNvPr>
          <p:cNvSpPr/>
          <p:nvPr/>
        </p:nvSpPr>
        <p:spPr>
          <a:xfrm>
            <a:off x="2054689" y="1155320"/>
            <a:ext cx="948566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A collection of framework-agnostic web components powered by Microsoft Graph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48875EC-EB80-47AC-8D41-1AE93CD17D2A}"/>
              </a:ext>
            </a:extLst>
          </p:cNvPr>
          <p:cNvPicPr>
            <a:picLocks noChangeAspect="1"/>
          </p:cNvPicPr>
          <p:nvPr/>
        </p:nvPicPr>
        <p:blipFill>
          <a:blip r:embed="rId3"/>
          <a:stretch>
            <a:fillRect/>
          </a:stretch>
        </p:blipFill>
        <p:spPr>
          <a:xfrm>
            <a:off x="693682" y="2729803"/>
            <a:ext cx="1784585" cy="1831636"/>
          </a:xfrm>
          <a:prstGeom prst="rect">
            <a:avLst/>
          </a:prstGeom>
        </p:spPr>
      </p:pic>
      <p:pic>
        <p:nvPicPr>
          <p:cNvPr id="4" name="Picture 3">
            <a:extLst>
              <a:ext uri="{FF2B5EF4-FFF2-40B4-BE49-F238E27FC236}">
                <a16:creationId xmlns:a16="http://schemas.microsoft.com/office/drawing/2014/main" id="{6A532D5A-310D-475F-BAB5-961FCED1AEA6}"/>
              </a:ext>
            </a:extLst>
          </p:cNvPr>
          <p:cNvPicPr>
            <a:picLocks noChangeAspect="1"/>
          </p:cNvPicPr>
          <p:nvPr/>
        </p:nvPicPr>
        <p:blipFill rotWithShape="1">
          <a:blip r:embed="rId4"/>
          <a:srcRect r="33700"/>
          <a:stretch/>
        </p:blipFill>
        <p:spPr>
          <a:xfrm>
            <a:off x="3175635" y="2729802"/>
            <a:ext cx="1784586" cy="1831636"/>
          </a:xfrm>
          <a:prstGeom prst="rect">
            <a:avLst/>
          </a:prstGeom>
        </p:spPr>
      </p:pic>
      <p:sp>
        <p:nvSpPr>
          <p:cNvPr id="6" name="TextBox 5">
            <a:extLst>
              <a:ext uri="{FF2B5EF4-FFF2-40B4-BE49-F238E27FC236}">
                <a16:creationId xmlns:a16="http://schemas.microsoft.com/office/drawing/2014/main" id="{43471398-86E2-471F-836D-97C2AAB7F8BB}"/>
              </a:ext>
            </a:extLst>
          </p:cNvPr>
          <p:cNvSpPr txBox="1"/>
          <p:nvPr/>
        </p:nvSpPr>
        <p:spPr>
          <a:xfrm>
            <a:off x="1077227" y="4665992"/>
            <a:ext cx="97746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login</a:t>
            </a:r>
          </a:p>
        </p:txBody>
      </p:sp>
      <p:sp>
        <p:nvSpPr>
          <p:cNvPr id="46" name="TextBox 45">
            <a:extLst>
              <a:ext uri="{FF2B5EF4-FFF2-40B4-BE49-F238E27FC236}">
                <a16:creationId xmlns:a16="http://schemas.microsoft.com/office/drawing/2014/main" id="{62AFD00E-156A-4CF6-A655-9F51DBED419E}"/>
              </a:ext>
            </a:extLst>
          </p:cNvPr>
          <p:cNvSpPr txBox="1"/>
          <p:nvPr/>
        </p:nvSpPr>
        <p:spPr>
          <a:xfrm>
            <a:off x="3243622"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people-picker</a:t>
            </a:r>
          </a:p>
        </p:txBody>
      </p:sp>
      <p:pic>
        <p:nvPicPr>
          <p:cNvPr id="7" name="Picture 6">
            <a:extLst>
              <a:ext uri="{FF2B5EF4-FFF2-40B4-BE49-F238E27FC236}">
                <a16:creationId xmlns:a16="http://schemas.microsoft.com/office/drawing/2014/main" id="{1A3B44F1-D3F1-46F9-AE43-2B5106CD7772}"/>
              </a:ext>
            </a:extLst>
          </p:cNvPr>
          <p:cNvPicPr>
            <a:picLocks noChangeAspect="1"/>
          </p:cNvPicPr>
          <p:nvPr/>
        </p:nvPicPr>
        <p:blipFill>
          <a:blip r:embed="rId5"/>
          <a:stretch>
            <a:fillRect/>
          </a:stretch>
        </p:blipFill>
        <p:spPr>
          <a:xfrm>
            <a:off x="5658958" y="2729814"/>
            <a:ext cx="1944768" cy="1831625"/>
          </a:xfrm>
          <a:prstGeom prst="rect">
            <a:avLst/>
          </a:prstGeom>
        </p:spPr>
      </p:pic>
      <p:sp>
        <p:nvSpPr>
          <p:cNvPr id="47" name="TextBox 46">
            <a:extLst>
              <a:ext uri="{FF2B5EF4-FFF2-40B4-BE49-F238E27FC236}">
                <a16:creationId xmlns:a16="http://schemas.microsoft.com/office/drawing/2014/main" id="{7678833C-8F0E-4EA0-B77D-32B81A8BF04B}"/>
              </a:ext>
            </a:extLst>
          </p:cNvPr>
          <p:cNvSpPr txBox="1"/>
          <p:nvPr/>
        </p:nvSpPr>
        <p:spPr>
          <a:xfrm>
            <a:off x="5807036" y="4665992"/>
            <a:ext cx="164861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tasks</a:t>
            </a:r>
          </a:p>
        </p:txBody>
      </p:sp>
      <p:sp>
        <p:nvSpPr>
          <p:cNvPr id="8" name="Oval 7">
            <a:extLst>
              <a:ext uri="{FF2B5EF4-FFF2-40B4-BE49-F238E27FC236}">
                <a16:creationId xmlns:a16="http://schemas.microsoft.com/office/drawing/2014/main" id="{222A6B22-FCF7-4593-AA97-E040ECDD040B}"/>
              </a:ext>
            </a:extLst>
          </p:cNvPr>
          <p:cNvSpPr/>
          <p:nvPr/>
        </p:nvSpPr>
        <p:spPr bwMode="auto">
          <a:xfrm>
            <a:off x="8612176"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CBC4747C-E5ED-4485-A31E-27E63FA728F9}"/>
              </a:ext>
            </a:extLst>
          </p:cNvPr>
          <p:cNvSpPr/>
          <p:nvPr/>
        </p:nvSpPr>
        <p:spPr bwMode="auto">
          <a:xfrm>
            <a:off x="9361292"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6393C9D-F859-4660-9095-B2C1DCBA06A0}"/>
              </a:ext>
            </a:extLst>
          </p:cNvPr>
          <p:cNvSpPr/>
          <p:nvPr/>
        </p:nvSpPr>
        <p:spPr bwMode="auto">
          <a:xfrm>
            <a:off x="10110408" y="3460962"/>
            <a:ext cx="369964" cy="3693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552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C17F-9E9B-4344-A57B-5AEC8CB248A3}"/>
              </a:ext>
            </a:extLst>
          </p:cNvPr>
          <p:cNvSpPr>
            <a:spLocks noGrp="1"/>
          </p:cNvSpPr>
          <p:nvPr>
            <p:ph type="title"/>
          </p:nvPr>
        </p:nvSpPr>
        <p:spPr/>
        <p:txBody>
          <a:bodyPr/>
          <a:lstStyle/>
          <a:p>
            <a:r>
              <a:rPr lang="en-US" dirty="0"/>
              <a:t>Demo: Microsoft Graph Toolkit</a:t>
            </a:r>
          </a:p>
        </p:txBody>
      </p:sp>
    </p:spTree>
    <p:extLst>
      <p:ext uri="{BB962C8B-B14F-4D97-AF65-F5344CB8AC3E}">
        <p14:creationId xmlns:p14="http://schemas.microsoft.com/office/powerpoint/2010/main" val="263250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solidFill>
                  <a:schemeClr val="accent3"/>
                </a:solidFill>
              </a:rPr>
              <a:t>5 tips and tricks </a:t>
            </a:r>
            <a:r>
              <a:rPr lang="en-US"/>
              <a:t>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dirty="0"/>
              <a:t>Know the 7 basic operations</a:t>
            </a:r>
          </a:p>
          <a:p>
            <a:pPr marL="514350" indent="-514350">
              <a:spcBef>
                <a:spcPts val="1800"/>
              </a:spcBef>
              <a:spcAft>
                <a:spcPts val="1200"/>
              </a:spcAft>
              <a:buFont typeface="+mj-lt"/>
              <a:buAutoNum type="arabicPeriod"/>
            </a:pPr>
            <a:r>
              <a:rPr lang="en-US" dirty="0"/>
              <a:t>Learn the 7 basic query parameters</a:t>
            </a:r>
          </a:p>
          <a:p>
            <a:pPr marL="514350" indent="-514350">
              <a:spcBef>
                <a:spcPts val="1800"/>
              </a:spcBef>
              <a:spcAft>
                <a:spcPts val="1200"/>
              </a:spcAft>
              <a:buFont typeface="+mj-lt"/>
              <a:buAutoNum type="arabicPeriod"/>
            </a:pPr>
            <a:r>
              <a:rPr lang="en-US" dirty="0"/>
              <a:t>Watch for server-side pagination</a:t>
            </a:r>
          </a:p>
          <a:p>
            <a:pPr marL="514350" indent="-514350">
              <a:spcBef>
                <a:spcPts val="1800"/>
              </a:spcBef>
              <a:spcAft>
                <a:spcPts val="1200"/>
              </a:spcAft>
              <a:buFont typeface="+mj-lt"/>
              <a:buAutoNum type="arabicPeriod"/>
            </a:pPr>
            <a:r>
              <a:rPr lang="en-US" dirty="0"/>
              <a:t>Investigate other query patterns (</a:t>
            </a:r>
            <a:r>
              <a:rPr lang="en-US" dirty="0" err="1"/>
              <a:t>webhook+delta</a:t>
            </a:r>
            <a:r>
              <a:rPr lang="en-US" dirty="0"/>
              <a:t>)</a:t>
            </a:r>
          </a:p>
          <a:p>
            <a:pPr marL="514350" indent="-514350">
              <a:spcBef>
                <a:spcPts val="1800"/>
              </a:spcBef>
              <a:spcAft>
                <a:spcPts val="1200"/>
              </a:spcAft>
              <a:buFont typeface="+mj-lt"/>
              <a:buAutoNum type="arabicPeriod"/>
            </a:pPr>
            <a:r>
              <a:rPr lang="en-US" dirty="0"/>
              <a:t>Used least privileged permissions</a:t>
            </a:r>
          </a:p>
          <a:p>
            <a:pPr marL="514350" indent="-514350">
              <a:spcBef>
                <a:spcPts val="1800"/>
              </a:spcBef>
              <a:spcAft>
                <a:spcPts val="1200"/>
              </a:spcAft>
              <a:buFont typeface="+mj-lt"/>
              <a:buAutoNum type="arabicPeriod"/>
            </a:pPr>
            <a:endParaRPr lang="en-US" dirty="0"/>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685785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8D44C0-C4CE-4A3F-929E-0E8E3FCE3E9A}"/>
              </a:ext>
            </a:extLst>
          </p:cNvPr>
          <p:cNvSpPr/>
          <p:nvPr/>
        </p:nvSpPr>
        <p:spPr bwMode="auto">
          <a:xfrm>
            <a:off x="0" y="717850"/>
            <a:ext cx="12192000" cy="609398"/>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87" normalizeH="0" baseline="0" noProof="0">
                <a:ln>
                  <a:noFill/>
                </a:ln>
                <a:solidFill>
                  <a:srgbClr val="000000"/>
                </a:solidFill>
                <a:effectLst/>
                <a:uLnTx/>
                <a:uFillTx/>
                <a:latin typeface="Segoe UI Semibold"/>
                <a:ea typeface="+mn-ea"/>
                <a:cs typeface="+mn-cs"/>
              </a:rPr>
              <a:t>Microsoft </a:t>
            </a:r>
            <a:r>
              <a:rPr kumimoji="0" lang="en-US" sz="4400" b="0" i="0" u="none" strike="noStrike" kern="1200" cap="none" spc="-200" normalizeH="0" baseline="0" noProof="0">
                <a:ln>
                  <a:noFill/>
                </a:ln>
                <a:solidFill>
                  <a:srgbClr val="000000"/>
                </a:solidFill>
                <a:effectLst/>
                <a:uLnTx/>
                <a:uFillTx/>
                <a:latin typeface="Segoe UI Semibold"/>
                <a:ea typeface="+mn-ea"/>
                <a:cs typeface="+mn-cs"/>
              </a:rPr>
              <a:t>Graph</a:t>
            </a:r>
            <a:endParaRPr kumimoji="0" lang="en-US" sz="4400" b="0" i="0" u="none" strike="noStrike" kern="1200" cap="none" spc="-87" normalizeH="0" baseline="0" noProof="0">
              <a:ln>
                <a:noFill/>
              </a:ln>
              <a:solidFill>
                <a:srgbClr val="000000"/>
              </a:solidFill>
              <a:effectLst/>
              <a:uLnTx/>
              <a:uFillTx/>
              <a:latin typeface="Segoe UI Semibold"/>
              <a:ea typeface="+mn-ea"/>
              <a:cs typeface="+mn-cs"/>
            </a:endParaRPr>
          </a:p>
        </p:txBody>
      </p:sp>
      <p:pic>
        <p:nvPicPr>
          <p:cNvPr id="4" name="Picture 3" descr="A picture containing building, window, table, stool&#10;&#10;Description automatically generated">
            <a:extLst>
              <a:ext uri="{FF2B5EF4-FFF2-40B4-BE49-F238E27FC236}">
                <a16:creationId xmlns:a16="http://schemas.microsoft.com/office/drawing/2014/main" id="{D689FEC1-0690-4C31-996E-DAC255581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62" y="612276"/>
            <a:ext cx="945651" cy="820545"/>
          </a:xfrm>
          <a:prstGeom prst="rect">
            <a:avLst/>
          </a:prstGeom>
        </p:spPr>
      </p:pic>
      <p:cxnSp>
        <p:nvCxnSpPr>
          <p:cNvPr id="6" name="Straight Connector 5">
            <a:extLst>
              <a:ext uri="{FF2B5EF4-FFF2-40B4-BE49-F238E27FC236}">
                <a16:creationId xmlns:a16="http://schemas.microsoft.com/office/drawing/2014/main" id="{0B5AE431-A3E5-4223-9CBC-9FD4F7AE788C}"/>
              </a:ext>
            </a:extLst>
          </p:cNvPr>
          <p:cNvCxnSpPr/>
          <p:nvPr/>
        </p:nvCxnSpPr>
        <p:spPr>
          <a:xfrm>
            <a:off x="3608297" y="2140299"/>
            <a:ext cx="497393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34AFF4F-672A-42F8-9801-7CA103C53957}"/>
              </a:ext>
            </a:extLst>
          </p:cNvPr>
          <p:cNvSpPr txBox="1"/>
          <p:nvPr/>
        </p:nvSpPr>
        <p:spPr>
          <a:xfrm>
            <a:off x="803892" y="3059668"/>
            <a:ext cx="10582744"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…is the Microsoft 365 data that describes the patterns of productivity, identity and security in an organization, accessed through a unified API endpoint.</a:t>
            </a:r>
          </a:p>
        </p:txBody>
      </p:sp>
      <p:pic>
        <p:nvPicPr>
          <p:cNvPr id="8" name="Picture 7" descr="A close up of a building&#10;&#10;Description automatically generated">
            <a:extLst>
              <a:ext uri="{FF2B5EF4-FFF2-40B4-BE49-F238E27FC236}">
                <a16:creationId xmlns:a16="http://schemas.microsoft.com/office/drawing/2014/main" id="{26817142-8849-420D-8E45-07E67C50F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325" y="614114"/>
            <a:ext cx="941972" cy="816866"/>
          </a:xfrm>
          <a:prstGeom prst="rect">
            <a:avLst/>
          </a:prstGeom>
        </p:spPr>
      </p:pic>
    </p:spTree>
    <p:extLst>
      <p:ext uri="{BB962C8B-B14F-4D97-AF65-F5344CB8AC3E}">
        <p14:creationId xmlns:p14="http://schemas.microsoft.com/office/powerpoint/2010/main" val="194231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8847" cy="4343467"/>
        </p:xfrm>
        <a:graphic>
          <a:graphicData uri="http://schemas.openxmlformats.org/drawingml/2006/table">
            <a:tbl>
              <a:tblPr firstRow="1" bandRow="1">
                <a:tableStyleId>{5C22544A-7EE6-4342-B048-85BDC9FD1C3A}</a:tableStyleId>
              </a:tblPr>
              <a:tblGrid>
                <a:gridCol w="1583436">
                  <a:extLst>
                    <a:ext uri="{9D8B030D-6E8A-4147-A177-3AD203B41FA5}">
                      <a16:colId xmlns:a16="http://schemas.microsoft.com/office/drawing/2014/main" val="2260189108"/>
                    </a:ext>
                  </a:extLst>
                </a:gridCol>
                <a:gridCol w="1764680">
                  <a:extLst>
                    <a:ext uri="{9D8B030D-6E8A-4147-A177-3AD203B41FA5}">
                      <a16:colId xmlns:a16="http://schemas.microsoft.com/office/drawing/2014/main" val="2037588904"/>
                    </a:ext>
                  </a:extLst>
                </a:gridCol>
                <a:gridCol w="3778870">
                  <a:extLst>
                    <a:ext uri="{9D8B030D-6E8A-4147-A177-3AD203B41FA5}">
                      <a16:colId xmlns:a16="http://schemas.microsoft.com/office/drawing/2014/main" val="200505750"/>
                    </a:ext>
                  </a:extLst>
                </a:gridCol>
                <a:gridCol w="4061861">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Intent</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HTTP METHOD</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Consolas" panose="020B0609020204030204" pitchFamily="49" charset="0"/>
                        </a:rPr>
                        <a:t>GET /users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 member of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GET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 new item in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POST /users/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PATCH/PUT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PATCH /users/{id}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DELETE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tx2"/>
                          </a:solidFill>
                          <a:latin typeface="Segoe UI Semilight" panose="020B0402040204020203" pitchFamily="34" charset="0"/>
                          <a:cs typeface="Segoe UI Semilight" panose="020B0402040204020203" pitchFamily="34" charset="0"/>
                        </a:rPr>
                        <a:t>Invoke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Invoke operations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POST /domains/{id}/verify</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306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Batch</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Execute multiple requests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POST /$batch</a:t>
                      </a:r>
                      <a:endParaRPr lang="en-US" sz="2000">
                        <a:solidFill>
                          <a:schemeClr val="tx2"/>
                        </a:solidFill>
                        <a:latin typeface="Consolas" panose="020B0609020204030204" pitchFamily="49" charset="0"/>
                      </a:endParaRP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1 </a:t>
            </a:r>
            <a:r>
              <a:rPr lang="en-US">
                <a:solidFill>
                  <a:schemeClr val="tx1"/>
                </a:solidFill>
              </a:rPr>
              <a:t>|</a:t>
            </a:r>
            <a:r>
              <a:rPr lang="en-US"/>
              <a:t> Know the 7 basic operations</a:t>
            </a:r>
          </a:p>
        </p:txBody>
      </p:sp>
    </p:spTree>
    <p:extLst>
      <p:ext uri="{BB962C8B-B14F-4D97-AF65-F5344CB8AC3E}">
        <p14:creationId xmlns:p14="http://schemas.microsoft.com/office/powerpoint/2010/main" val="91860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a:xfrm>
            <a:off x="588263" y="457200"/>
            <a:ext cx="11018520" cy="553998"/>
          </a:xfrm>
        </p:spPr>
        <p:txBody>
          <a:bodyPr/>
          <a:lstStyle/>
          <a:p>
            <a:r>
              <a:rPr lang="en-US">
                <a:solidFill>
                  <a:schemeClr val="accent3"/>
                </a:solidFill>
              </a:rPr>
              <a:t>POST/PATCH/PUT </a:t>
            </a:r>
            <a:r>
              <a:rPr lang="en-US"/>
              <a:t>| no response required</a:t>
            </a:r>
            <a:endParaRPr lang="en-US">
              <a:solidFill>
                <a:schemeClr val="accent3"/>
              </a:solidFill>
            </a:endParaRP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If your code doesn’t need to get a response, then opt out</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15884"/>
            <a:chOff x="4665128" y="2209801"/>
            <a:chExt cx="2987530" cy="1666557"/>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66557"/>
              <a:chOff x="586390" y="2209800"/>
              <a:chExt cx="2525984" cy="2427662"/>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BF9A241C-B152-4662-829A-135563890B2F}"/>
              </a:ext>
            </a:extLst>
          </p:cNvPr>
          <p:cNvGrpSpPr/>
          <p:nvPr/>
        </p:nvGrpSpPr>
        <p:grpSpPr>
          <a:xfrm>
            <a:off x="8353447" y="2198915"/>
            <a:ext cx="3514147" cy="1926770"/>
            <a:chOff x="8353447" y="2198915"/>
            <a:chExt cx="3514147" cy="1926770"/>
          </a:xfrm>
        </p:grpSpPr>
        <p:sp>
          <p:nvSpPr>
            <p:cNvPr id="18" name="Rectangle 17">
              <a:extLst>
                <a:ext uri="{FF2B5EF4-FFF2-40B4-BE49-F238E27FC236}">
                  <a16:creationId xmlns:a16="http://schemas.microsoft.com/office/drawing/2014/main" id="{BA2F9222-5DF0-4F4E-8EFC-4DD6A96BA20A}"/>
                </a:ext>
              </a:extLst>
            </p:cNvPr>
            <p:cNvSpPr/>
            <p:nvPr/>
          </p:nvSpPr>
          <p:spPr>
            <a:xfrm>
              <a:off x="8353448" y="2370649"/>
              <a:ext cx="3514146" cy="1575816"/>
            </a:xfrm>
            <a:prstGeom prst="rect">
              <a:avLst/>
            </a:prstGeom>
          </p:spPr>
          <p:txBody>
            <a:bodyPr wrap="square" lIns="0">
              <a:spAutoFit/>
            </a:bodyPr>
            <a:lstStyle/>
            <a:p>
              <a:pPr>
                <a:lnSpc>
                  <a:spcPct val="90000"/>
                </a:lnSpc>
                <a:spcBef>
                  <a:spcPts val="600"/>
                </a:spcBef>
              </a:pPr>
              <a:r>
                <a:rPr lang="en-US" sz="2400" b="1">
                  <a:solidFill>
                    <a:schemeClr val="accent3"/>
                  </a:solidFill>
                  <a:latin typeface="+mj-lt"/>
                </a:rPr>
                <a:t>Tip</a:t>
              </a:r>
            </a:p>
            <a:p>
              <a:pPr>
                <a:lnSpc>
                  <a:spcPct val="90000"/>
                </a:lnSpc>
                <a:spcBef>
                  <a:spcPts val="600"/>
                </a:spcBef>
              </a:pPr>
              <a:r>
                <a:rPr lang="en-US" sz="2400"/>
                <a:t>Use HTTP </a:t>
              </a:r>
            </a:p>
            <a:p>
              <a:pPr>
                <a:lnSpc>
                  <a:spcPct val="90000"/>
                </a:lnSpc>
                <a:spcBef>
                  <a:spcPts val="600"/>
                </a:spcBef>
              </a:pPr>
              <a:r>
                <a:rPr lang="en-US" sz="2400" b="1"/>
                <a:t>Prefer return=minimal </a:t>
              </a:r>
              <a:r>
                <a:rPr lang="en-US" sz="2400"/>
                <a:t>request header</a:t>
              </a:r>
              <a:endParaRPr lang="en-US" sz="3200" b="1"/>
            </a:p>
          </p:txBody>
        </p:sp>
        <p:cxnSp>
          <p:nvCxnSpPr>
            <p:cNvPr id="19" name="Straight Connector 18">
              <a:extLst>
                <a:ext uri="{FF2B5EF4-FFF2-40B4-BE49-F238E27FC236}">
                  <a16:creationId xmlns:a16="http://schemas.microsoft.com/office/drawing/2014/main" id="{F1B49F90-3E45-489C-9E38-4FFE3EF0050D}"/>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604114-B253-4031-AA13-587DA02B5B75}"/>
                </a:ext>
              </a:extLst>
            </p:cNvPr>
            <p:cNvCxnSpPr>
              <a:cxnSpLocks/>
            </p:cNvCxnSpPr>
            <p:nvPr/>
          </p:nvCxnSpPr>
          <p:spPr>
            <a:xfrm>
              <a:off x="8353447" y="412568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52372E9-970F-4E44-BF7A-B8F64D490E6D}"/>
              </a:ext>
            </a:extLst>
          </p:cNvPr>
          <p:cNvSpPr/>
          <p:nvPr/>
        </p:nvSpPr>
        <p:spPr>
          <a:xfrm>
            <a:off x="584199" y="4972678"/>
            <a:ext cx="6845301" cy="363946"/>
          </a:xfrm>
          <a:prstGeom prst="rect">
            <a:avLst/>
          </a:prstGeom>
        </p:spPr>
        <p:txBody>
          <a:bodyPr wrap="square">
            <a:spAutoFit/>
          </a:bodyPr>
          <a:lstStyle/>
          <a:p>
            <a:r>
              <a:rPr lang="en-US"/>
              <a:t>Some services </a:t>
            </a:r>
            <a:r>
              <a:rPr lang="en-US" b="1"/>
              <a:t>always</a:t>
            </a:r>
            <a:r>
              <a:rPr lang="en-US"/>
              <a:t> return 204 No content for PATCH and PUT</a:t>
            </a:r>
          </a:p>
        </p:txBody>
      </p:sp>
    </p:spTree>
    <p:extLst>
      <p:ext uri="{BB962C8B-B14F-4D97-AF65-F5344CB8AC3E}">
        <p14:creationId xmlns:p14="http://schemas.microsoft.com/office/powerpoint/2010/main" val="3387917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3719" cy="4720268"/>
        </p:xfrm>
        <a:graphic>
          <a:graphicData uri="http://schemas.openxmlformats.org/drawingml/2006/table">
            <a:tbl>
              <a:tblPr firstRow="1" bandRow="1">
                <a:tableStyleId>{5C22544A-7EE6-4342-B048-85BDC9FD1C3A}</a:tableStyleId>
              </a:tblPr>
              <a:tblGrid>
                <a:gridCol w="1436584">
                  <a:extLst>
                    <a:ext uri="{9D8B030D-6E8A-4147-A177-3AD203B41FA5}">
                      <a16:colId xmlns:a16="http://schemas.microsoft.com/office/drawing/2014/main" val="2037588904"/>
                    </a:ext>
                  </a:extLst>
                </a:gridCol>
                <a:gridCol w="3959392">
                  <a:extLst>
                    <a:ext uri="{9D8B030D-6E8A-4147-A177-3AD203B41FA5}">
                      <a16:colId xmlns:a16="http://schemas.microsoft.com/office/drawing/2014/main" val="200505750"/>
                    </a:ext>
                  </a:extLst>
                </a:gridCol>
                <a:gridCol w="5787743">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Value</a:t>
                      </a:r>
                    </a:p>
                  </a:txBody>
                  <a:tcPr marL="89642" marR="89642" marT="44821" marB="44821"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r>
                        <a:rPr lang="en-US" sz="2000" dirty="0">
                          <a:solidFill>
                            <a:schemeClr val="accent3"/>
                          </a:solidFill>
                          <a:latin typeface="Consolas" panose="020B0609020204030204" pitchFamily="49" charset="0"/>
                        </a:rPr>
                        <a:t>$filter</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results (rows)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$filter</a:t>
                      </a:r>
                      <a:r>
                        <a:rPr lang="en-US" sz="2000">
                          <a:solidFill>
                            <a:srgbClr val="0D0D0D"/>
                          </a:solidFill>
                          <a:latin typeface="Consolas"/>
                        </a:rPr>
                        <a:t>=startsWith(givenName,’J’)</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r>
                        <a:rPr lang="en-US" sz="2000" dirty="0">
                          <a:solidFill>
                            <a:schemeClr val="accent3"/>
                          </a:solidFill>
                          <a:latin typeface="Consolas" panose="020B0609020204030204" pitchFamily="49" charset="0"/>
                        </a:rPr>
                        <a:t>$select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properties (columns)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$select</a:t>
                      </a:r>
                      <a:r>
                        <a:rPr lang="en-US" sz="2000">
                          <a:solidFill>
                            <a:srgbClr val="0D0D0D"/>
                          </a:solidFill>
                          <a:latin typeface="Consolas"/>
                        </a:rPr>
                        <a:t>=givenName,surname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r>
                        <a:rPr lang="en-US" sz="2000" dirty="0">
                          <a:solidFill>
                            <a:schemeClr val="accent3"/>
                          </a:solidFill>
                          <a:latin typeface="Consolas" panose="020B0609020204030204" pitchFamily="49" charset="0"/>
                        </a:rPr>
                        <a:t>$</a:t>
                      </a:r>
                      <a:r>
                        <a:rPr lang="en-US" sz="2000" dirty="0" err="1">
                          <a:solidFill>
                            <a:schemeClr val="accent3"/>
                          </a:solidFill>
                          <a:latin typeface="Consolas" panose="020B0609020204030204" pitchFamily="49" charset="0"/>
                        </a:rPr>
                        <a:t>orderBy</a:t>
                      </a:r>
                      <a:endParaRPr lang="en-US" sz="2000" dirty="0">
                        <a:solidFill>
                          <a:schemeClr val="accent3"/>
                        </a:solidFill>
                        <a:latin typeface="Consolas" panose="020B0609020204030204" pitchFamily="49" charset="0"/>
                      </a:endParaRP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Orders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$orderBy</a:t>
                      </a:r>
                      <a:r>
                        <a:rPr lang="en-US" sz="2000">
                          <a:solidFill>
                            <a:srgbClr val="0D0D0D"/>
                          </a:solidFill>
                          <a:latin typeface="Consolas"/>
                        </a:rPr>
                        <a:t>=displayName desc</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r>
                        <a:rPr lang="en-US" sz="2000" dirty="0">
                          <a:solidFill>
                            <a:schemeClr val="accent3"/>
                          </a:solidFill>
                          <a:latin typeface="Consolas" panose="020B0609020204030204" pitchFamily="49" charset="0"/>
                        </a:rPr>
                        <a:t>$top</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Sets the page size of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$top</a:t>
                      </a:r>
                      <a:r>
                        <a:rPr lang="en-US" sz="2000">
                          <a:solidFill>
                            <a:srgbClr val="0D0D0D"/>
                          </a:solidFill>
                          <a:latin typeface="Consolas"/>
                        </a:rPr>
                        <a:t>=10</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r>
                        <a:rPr lang="en-US" sz="2000">
                          <a:solidFill>
                            <a:schemeClr val="accent3"/>
                          </a:solidFill>
                          <a:latin typeface="Consolas" panose="020B0609020204030204" pitchFamily="49" charset="0"/>
                        </a:rPr>
                        <a:t>$expand</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Retrieves related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/groups?</a:t>
                      </a:r>
                      <a:r>
                        <a:rPr lang="en-US" sz="2000">
                          <a:solidFill>
                            <a:schemeClr val="accent3"/>
                          </a:solidFill>
                          <a:latin typeface="Consolas"/>
                        </a:rPr>
                        <a:t>$expand</a:t>
                      </a:r>
                      <a:r>
                        <a:rPr lang="en-US" sz="2000">
                          <a:solidFill>
                            <a:srgbClr val="0D0D0D"/>
                          </a:solidFill>
                          <a:latin typeface="Consolas"/>
                        </a:rPr>
                        <a:t>=members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accent3"/>
                          </a:solidFill>
                          <a:latin typeface="Consolas" panose="020B0609020204030204" pitchFamily="49" charset="0"/>
                        </a:rPr>
                        <a:t>$count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Retrieves the total count of matching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2000">
                          <a:solidFill>
                            <a:srgbClr val="0D0D0D"/>
                          </a:solidFill>
                          <a:latin typeface="Consolas"/>
                        </a:rPr>
                        <a:t>/me/messages?</a:t>
                      </a:r>
                      <a:r>
                        <a:rPr lang="en-US" sz="2000">
                          <a:solidFill>
                            <a:schemeClr val="accent3"/>
                          </a:solidFill>
                          <a:latin typeface="Consolas"/>
                        </a:rPr>
                        <a:t>$top</a:t>
                      </a:r>
                      <a:r>
                        <a:rPr lang="en-US" sz="2000">
                          <a:solidFill>
                            <a:srgbClr val="0D0D0D"/>
                          </a:solidFill>
                          <a:latin typeface="Consolas"/>
                        </a:rPr>
                        <a:t>=2&amp;count=true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0">
                <a:tc>
                  <a:txBody>
                    <a:bodyPr/>
                    <a:lstStyle/>
                    <a:p>
                      <a:r>
                        <a:rPr lang="en-US" sz="2000">
                          <a:solidFill>
                            <a:schemeClr val="accent3"/>
                          </a:solidFill>
                          <a:latin typeface="Consolas" panose="020B0609020204030204" pitchFamily="49" charset="0"/>
                        </a:rPr>
                        <a:t>$search</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Returns results based on search criteria. Currently supported on </a:t>
                      </a:r>
                      <a:r>
                        <a:rPr lang="en-US" sz="2000" b="1">
                          <a:solidFill>
                            <a:schemeClr val="tx2"/>
                          </a:solidFill>
                          <a:latin typeface="Segoe UI Semilight" panose="020B0402040204020203" pitchFamily="34" charset="0"/>
                          <a:cs typeface="Segoe UI Semilight" panose="020B0402040204020203" pitchFamily="34" charset="0"/>
                        </a:rPr>
                        <a:t>messages</a:t>
                      </a:r>
                      <a:r>
                        <a:rPr lang="en-US" sz="2000">
                          <a:solidFill>
                            <a:schemeClr val="tx2"/>
                          </a:solidFill>
                          <a:latin typeface="Segoe UI Semilight" panose="020B0402040204020203" pitchFamily="34" charset="0"/>
                          <a:cs typeface="Segoe UI Semilight" panose="020B0402040204020203" pitchFamily="34" charset="0"/>
                        </a:rPr>
                        <a:t> and </a:t>
                      </a:r>
                      <a:r>
                        <a:rPr lang="en-US" sz="2000" b="1">
                          <a:solidFill>
                            <a:schemeClr val="tx2"/>
                          </a:solidFill>
                          <a:latin typeface="Segoe UI Semilight" panose="020B0402040204020203" pitchFamily="34" charset="0"/>
                          <a:cs typeface="Segoe UI Semilight" panose="020B0402040204020203" pitchFamily="34" charset="0"/>
                        </a:rPr>
                        <a:t>person</a:t>
                      </a:r>
                      <a:r>
                        <a:rPr lang="en-US" sz="2000">
                          <a:solidFill>
                            <a:schemeClr val="tx2"/>
                          </a:solidFill>
                          <a:latin typeface="Segoe UI Semilight" panose="020B0402040204020203" pitchFamily="34" charset="0"/>
                          <a:cs typeface="Segoe UI Semilight" panose="020B0402040204020203" pitchFamily="34" charset="0"/>
                        </a:rPr>
                        <a:t> collections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0D0D0D"/>
                          </a:solidFill>
                          <a:latin typeface="Consolas"/>
                        </a:rPr>
                        <a:t>/me/messages?</a:t>
                      </a:r>
                      <a:r>
                        <a:rPr lang="en-US" sz="2000" dirty="0">
                          <a:solidFill>
                            <a:schemeClr val="accent3"/>
                          </a:solidFill>
                          <a:latin typeface="Consolas"/>
                        </a:rPr>
                        <a:t>$search</a:t>
                      </a:r>
                      <a:r>
                        <a:rPr lang="en-US" sz="2000" dirty="0">
                          <a:solidFill>
                            <a:srgbClr val="0D0D0D"/>
                          </a:solidFill>
                          <a:latin typeface="Consolas"/>
                        </a:rPr>
                        <a:t>=pizza</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2 </a:t>
            </a:r>
            <a:r>
              <a:rPr lang="en-US">
                <a:solidFill>
                  <a:schemeClr val="tx1"/>
                </a:solidFill>
              </a:rPr>
              <a:t>|</a:t>
            </a:r>
            <a:r>
              <a:rPr lang="en-US"/>
              <a:t> Learn the 7 basic query parameters</a:t>
            </a:r>
          </a:p>
        </p:txBody>
      </p:sp>
    </p:spTree>
    <p:extLst>
      <p:ext uri="{BB962C8B-B14F-4D97-AF65-F5344CB8AC3E}">
        <p14:creationId xmlns:p14="http://schemas.microsoft.com/office/powerpoint/2010/main" val="15646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projections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90" y="4977827"/>
            <a:ext cx="7240440" cy="947952"/>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$select=</a:t>
            </a:r>
            <a:r>
              <a:rPr lang="en-US" b="1" err="1">
                <a:solidFill>
                  <a:schemeClr val="accent3"/>
                </a:solidFill>
                <a:latin typeface="Segoe UI Semibold" panose="020B0702040204020203" pitchFamily="34" charset="0"/>
                <a:cs typeface="Segoe UI Semibold" panose="020B0702040204020203" pitchFamily="34" charset="0"/>
              </a:rPr>
              <a:t>givenName,mail</a:t>
            </a:r>
            <a:r>
              <a:rPr lang="en-US" b="1">
                <a:solidFill>
                  <a:schemeClr val="accent3"/>
                </a:solidFill>
                <a:latin typeface="Segoe UI Semibold" panose="020B0702040204020203" pitchFamily="34" charset="0"/>
                <a:cs typeface="Segoe UI Semibold" panose="020B0702040204020203" pitchFamily="34" charset="0"/>
              </a:rPr>
              <a:t>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Choose the </a:t>
              </a:r>
              <a:r>
                <a:rPr lang="en-US" sz="2400">
                  <a:solidFill>
                    <a:schemeClr val="accent3"/>
                  </a:solidFill>
                </a:rPr>
                <a:t>properties</a:t>
              </a:r>
              <a:r>
                <a:rPr lang="en-US" sz="2400"/>
                <a:t> 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679306"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$select</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705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filters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89" y="4977827"/>
            <a:ext cx="10303283" cy="1378839"/>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$filter=department eq ‘Sales’ &amp; $select=givenName,mail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1093451"/>
            </a:xfrm>
            <a:prstGeom prst="rect">
              <a:avLst/>
            </a:prstGeom>
          </p:spPr>
          <p:txBody>
            <a:bodyPr wrap="square" lIns="0">
              <a:spAutoFit/>
            </a:bodyPr>
            <a:lstStyle/>
            <a:p>
              <a:r>
                <a:rPr lang="en-US" sz="2400"/>
                <a:t>Choose the </a:t>
              </a:r>
              <a:r>
                <a:rPr lang="en-US" sz="2400">
                  <a:solidFill>
                    <a:schemeClr val="accent3"/>
                  </a:solidFill>
                </a:rPr>
                <a:t>records </a:t>
              </a:r>
              <a:br>
                <a:rPr lang="en-US" sz="2400">
                  <a:solidFill>
                    <a:schemeClr val="accent3"/>
                  </a:solidFill>
                </a:rPr>
              </a:br>
              <a:r>
                <a:rPr lang="en-US" sz="2400"/>
                <a:t>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557862"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$filter</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95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accent3"/>
                </a:solidFill>
              </a:rPr>
              <a:t>TIP 3 </a:t>
            </a:r>
            <a:r>
              <a:rPr lang="en-US">
                <a:solidFill>
                  <a:schemeClr val="tx1"/>
                </a:solidFill>
              </a:rPr>
              <a:t>|</a:t>
            </a:r>
            <a:r>
              <a:rPr lang="en-US"/>
              <a:t> Watch for server-side pagination</a:t>
            </a:r>
          </a:p>
        </p:txBody>
      </p:sp>
      <p:grpSp>
        <p:nvGrpSpPr>
          <p:cNvPr id="22" name="Group 21">
            <a:extLst>
              <a:ext uri="{FF2B5EF4-FFF2-40B4-BE49-F238E27FC236}">
                <a16:creationId xmlns:a16="http://schemas.microsoft.com/office/drawing/2014/main" id="{7501E9CA-5F7E-44FE-B311-730825761B0E}"/>
              </a:ext>
            </a:extLst>
          </p:cNvPr>
          <p:cNvGrpSpPr/>
          <p:nvPr/>
        </p:nvGrpSpPr>
        <p:grpSpPr>
          <a:xfrm>
            <a:off x="586390" y="2209800"/>
            <a:ext cx="2973239" cy="2013857"/>
            <a:chOff x="586390" y="2209800"/>
            <a:chExt cx="2973239" cy="2013857"/>
          </a:xfrm>
        </p:grpSpPr>
        <p:sp>
          <p:nvSpPr>
            <p:cNvPr id="2" name="Rectangle 1">
              <a:extLst>
                <a:ext uri="{FF2B5EF4-FFF2-40B4-BE49-F238E27FC236}">
                  <a16:creationId xmlns:a16="http://schemas.microsoft.com/office/drawing/2014/main" id="{23A61528-DC7F-4201-9B58-4D34981A9092}"/>
                </a:ext>
              </a:extLst>
            </p:cNvPr>
            <p:cNvSpPr/>
            <p:nvPr/>
          </p:nvSpPr>
          <p:spPr>
            <a:xfrm>
              <a:off x="586390" y="2391364"/>
              <a:ext cx="2973239" cy="830997"/>
            </a:xfrm>
            <a:prstGeom prst="rect">
              <a:avLst/>
            </a:prstGeom>
          </p:spPr>
          <p:txBody>
            <a:bodyPr wrap="square" lIns="0">
              <a:spAutoFit/>
            </a:bodyPr>
            <a:lstStyle/>
            <a:p>
              <a:r>
                <a:rPr lang="en-US" sz="2400" dirty="0"/>
                <a:t>Graph uses server-side page size limits</a:t>
              </a:r>
            </a:p>
          </p:txBody>
        </p:sp>
        <p:cxnSp>
          <p:nvCxnSpPr>
            <p:cNvPr id="12" name="Straight Connector 11">
              <a:extLst>
                <a:ext uri="{FF2B5EF4-FFF2-40B4-BE49-F238E27FC236}">
                  <a16:creationId xmlns:a16="http://schemas.microsoft.com/office/drawing/2014/main" id="{D97B8731-3934-4EDA-9080-7F69F52DCEA9}"/>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9FAC6-32CA-4078-BA47-E3AE5EE6374C}"/>
                </a:ext>
              </a:extLst>
            </p:cNvPr>
            <p:cNvCxnSpPr/>
            <p:nvPr/>
          </p:nvCxnSpPr>
          <p:spPr>
            <a:xfrm>
              <a:off x="58639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BA25947-9A0A-432C-908E-453948AF2B15}"/>
              </a:ext>
            </a:extLst>
          </p:cNvPr>
          <p:cNvGrpSpPr/>
          <p:nvPr/>
        </p:nvGrpSpPr>
        <p:grpSpPr>
          <a:xfrm>
            <a:off x="4291583" y="2209800"/>
            <a:ext cx="3135086" cy="2013857"/>
            <a:chOff x="4114800" y="2209800"/>
            <a:chExt cx="3135086" cy="2013857"/>
          </a:xfrm>
        </p:grpSpPr>
        <p:sp>
          <p:nvSpPr>
            <p:cNvPr id="5" name="Rectangle 4">
              <a:extLst>
                <a:ext uri="{FF2B5EF4-FFF2-40B4-BE49-F238E27FC236}">
                  <a16:creationId xmlns:a16="http://schemas.microsoft.com/office/drawing/2014/main" id="{8ACC7919-E09A-4A03-8EA2-C92BA2F080CA}"/>
                </a:ext>
              </a:extLst>
            </p:cNvPr>
            <p:cNvSpPr/>
            <p:nvPr/>
          </p:nvSpPr>
          <p:spPr>
            <a:xfrm>
              <a:off x="4114800" y="2391363"/>
              <a:ext cx="3135086" cy="1569660"/>
            </a:xfrm>
            <a:prstGeom prst="rect">
              <a:avLst/>
            </a:prstGeom>
          </p:spPr>
          <p:txBody>
            <a:bodyPr wrap="square" lIns="0">
              <a:spAutoFit/>
            </a:bodyPr>
            <a:lstStyle/>
            <a:p>
              <a:r>
                <a:rPr lang="en-US" sz="2400"/>
                <a:t>When querying collections, Graph may return the results in many pages</a:t>
              </a:r>
            </a:p>
          </p:txBody>
        </p:sp>
        <p:cxnSp>
          <p:nvCxnSpPr>
            <p:cNvPr id="14" name="Straight Connector 13">
              <a:extLst>
                <a:ext uri="{FF2B5EF4-FFF2-40B4-BE49-F238E27FC236}">
                  <a16:creationId xmlns:a16="http://schemas.microsoft.com/office/drawing/2014/main" id="{FF68B59D-CFC9-40AB-9964-F6D3EDA88907}"/>
                </a:ext>
              </a:extLst>
            </p:cNvPr>
            <p:cNvCxnSpPr/>
            <p:nvPr/>
          </p:nvCxnSpPr>
          <p:spPr>
            <a:xfrm>
              <a:off x="411480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674914-A84A-429F-B3B0-268E3E5F5394}"/>
                </a:ext>
              </a:extLst>
            </p:cNvPr>
            <p:cNvCxnSpPr/>
            <p:nvPr/>
          </p:nvCxnSpPr>
          <p:spPr>
            <a:xfrm>
              <a:off x="411480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A28446F-E452-42D5-898F-4525B896D718}"/>
              </a:ext>
            </a:extLst>
          </p:cNvPr>
          <p:cNvGrpSpPr/>
          <p:nvPr/>
        </p:nvGrpSpPr>
        <p:grpSpPr>
          <a:xfrm>
            <a:off x="7922190" y="2209800"/>
            <a:ext cx="4269810" cy="2013857"/>
            <a:chOff x="7922190" y="2209800"/>
            <a:chExt cx="4269810" cy="2013857"/>
          </a:xfrm>
        </p:grpSpPr>
        <p:grpSp>
          <p:nvGrpSpPr>
            <p:cNvPr id="10" name="Group 9">
              <a:extLst>
                <a:ext uri="{FF2B5EF4-FFF2-40B4-BE49-F238E27FC236}">
                  <a16:creationId xmlns:a16="http://schemas.microsoft.com/office/drawing/2014/main" id="{657C6E1E-7E6B-4AC2-A94A-0E5E43D81588}"/>
                </a:ext>
              </a:extLst>
            </p:cNvPr>
            <p:cNvGrpSpPr/>
            <p:nvPr/>
          </p:nvGrpSpPr>
          <p:grpSpPr>
            <a:xfrm>
              <a:off x="7922190" y="2391363"/>
              <a:ext cx="4269810" cy="1703175"/>
              <a:chOff x="7761515" y="2391363"/>
              <a:chExt cx="4269810" cy="1703175"/>
            </a:xfrm>
          </p:grpSpPr>
          <p:sp>
            <p:nvSpPr>
              <p:cNvPr id="6" name="Rectangle 5">
                <a:extLst>
                  <a:ext uri="{FF2B5EF4-FFF2-40B4-BE49-F238E27FC236}">
                    <a16:creationId xmlns:a16="http://schemas.microsoft.com/office/drawing/2014/main" id="{2BF592A5-F09D-4EE5-9797-1B3541A994D4}"/>
                  </a:ext>
                </a:extLst>
              </p:cNvPr>
              <p:cNvSpPr/>
              <p:nvPr/>
            </p:nvSpPr>
            <p:spPr>
              <a:xfrm>
                <a:off x="7761515" y="2391363"/>
                <a:ext cx="3624943" cy="1200329"/>
              </a:xfrm>
              <a:prstGeom prst="rect">
                <a:avLst/>
              </a:prstGeom>
            </p:spPr>
            <p:txBody>
              <a:bodyPr wrap="square">
                <a:spAutoFit/>
              </a:bodyPr>
              <a:lstStyle/>
              <a:p>
                <a:r>
                  <a:rPr lang="en-US" sz="2400" dirty="0"/>
                  <a:t>Always expect an </a:t>
                </a:r>
                <a:r>
                  <a:rPr lang="en-US" sz="2400" dirty="0">
                    <a:latin typeface="Courier New" panose="02070309020205020404" pitchFamily="49" charset="0"/>
                    <a:cs typeface="Courier New" panose="02070309020205020404" pitchFamily="49" charset="0"/>
                  </a:rPr>
                  <a:t>@odata.nextLink</a:t>
                </a:r>
                <a:r>
                  <a:rPr lang="en-US" sz="2400" dirty="0"/>
                  <a:t> property in the response</a:t>
                </a:r>
              </a:p>
            </p:txBody>
          </p:sp>
          <p:sp>
            <p:nvSpPr>
              <p:cNvPr id="7" name="Rectangle 6">
                <a:extLst>
                  <a:ext uri="{FF2B5EF4-FFF2-40B4-BE49-F238E27FC236}">
                    <a16:creationId xmlns:a16="http://schemas.microsoft.com/office/drawing/2014/main" id="{5BED7286-F195-441B-9619-D40D21339603}"/>
                  </a:ext>
                </a:extLst>
              </p:cNvPr>
              <p:cNvSpPr/>
              <p:nvPr/>
            </p:nvSpPr>
            <p:spPr>
              <a:xfrm>
                <a:off x="7761515" y="3755984"/>
                <a:ext cx="4269810" cy="338554"/>
              </a:xfrm>
              <a:prstGeom prst="rect">
                <a:avLst/>
              </a:prstGeom>
            </p:spPr>
            <p:txBody>
              <a:bodyPr wrap="square">
                <a:spAutoFit/>
              </a:bodyPr>
              <a:lstStyle/>
              <a:p>
                <a:r>
                  <a:rPr lang="en-US" sz="1600"/>
                  <a:t>Contains the URL to the next page</a:t>
                </a:r>
              </a:p>
            </p:txBody>
          </p:sp>
        </p:grpSp>
        <p:cxnSp>
          <p:nvCxnSpPr>
            <p:cNvPr id="16" name="Straight Connector 15">
              <a:extLst>
                <a:ext uri="{FF2B5EF4-FFF2-40B4-BE49-F238E27FC236}">
                  <a16:creationId xmlns:a16="http://schemas.microsoft.com/office/drawing/2014/main" id="{024B32A6-802E-42CB-B6DA-3F5938268D7C}"/>
                </a:ext>
              </a:extLst>
            </p:cNvPr>
            <p:cNvCxnSpPr>
              <a:cxnSpLocks/>
            </p:cNvCxnSpPr>
            <p:nvPr/>
          </p:nvCxnSpPr>
          <p:spPr>
            <a:xfrm>
              <a:off x="8020161" y="2209800"/>
              <a:ext cx="32983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37D73E-32AF-48AD-9361-ADF84E5912A2}"/>
                </a:ext>
              </a:extLst>
            </p:cNvPr>
            <p:cNvCxnSpPr>
              <a:cxnSpLocks/>
            </p:cNvCxnSpPr>
            <p:nvPr/>
          </p:nvCxnSpPr>
          <p:spPr>
            <a:xfrm>
              <a:off x="8020161" y="4223657"/>
              <a:ext cx="33745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3811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3B06D-A6AC-4707-A755-317C42C681F7}"/>
              </a:ext>
            </a:extLst>
          </p:cNvPr>
          <p:cNvSpPr/>
          <p:nvPr/>
        </p:nvSpPr>
        <p:spPr bwMode="auto">
          <a:xfrm>
            <a:off x="0" y="488989"/>
            <a:ext cx="12192000" cy="35604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E03DAAB6-C7EB-448A-BA11-79A5F0CDCCB6}"/>
              </a:ext>
            </a:extLst>
          </p:cNvPr>
          <p:cNvSpPr>
            <a:spLocks noGrp="1"/>
          </p:cNvSpPr>
          <p:nvPr>
            <p:ph type="body" sz="quarter" idx="4294967295"/>
          </p:nvPr>
        </p:nvSpPr>
        <p:spPr>
          <a:xfrm>
            <a:off x="473646" y="777115"/>
            <a:ext cx="11017250" cy="307777"/>
          </a:xfrm>
        </p:spPr>
        <p:txBody>
          <a:bodyPr/>
          <a:lstStyle/>
          <a:p>
            <a:pPr marL="0" indent="0">
              <a:buNone/>
            </a:pPr>
            <a:r>
              <a:rPr lang="en-US" sz="2000">
                <a:latin typeface="Consolas" panose="020B0609020204030204" pitchFamily="49" charset="0"/>
              </a:rPr>
              <a:t>Request</a:t>
            </a:r>
          </a:p>
        </p:txBody>
      </p:sp>
      <p:sp>
        <p:nvSpPr>
          <p:cNvPr id="5" name="Text Placeholder 2">
            <a:extLst>
              <a:ext uri="{FF2B5EF4-FFF2-40B4-BE49-F238E27FC236}">
                <a16:creationId xmlns:a16="http://schemas.microsoft.com/office/drawing/2014/main" id="{B5422D0F-14DE-40C6-BC0A-77EA85E800AB}"/>
              </a:ext>
            </a:extLst>
          </p:cNvPr>
          <p:cNvSpPr txBox="1">
            <a:spLocks/>
          </p:cNvSpPr>
          <p:nvPr/>
        </p:nvSpPr>
        <p:spPr>
          <a:xfrm>
            <a:off x="473646" y="1891102"/>
            <a:ext cx="110185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Response</a:t>
            </a:r>
          </a:p>
        </p:txBody>
      </p:sp>
      <p:pic>
        <p:nvPicPr>
          <p:cNvPr id="6" name="Picture 5">
            <a:extLst>
              <a:ext uri="{FF2B5EF4-FFF2-40B4-BE49-F238E27FC236}">
                <a16:creationId xmlns:a16="http://schemas.microsoft.com/office/drawing/2014/main" id="{070CF465-21D9-4856-954B-74EC3A67023B}"/>
              </a:ext>
            </a:extLst>
          </p:cNvPr>
          <p:cNvPicPr>
            <a:picLocks noChangeAspect="1"/>
          </p:cNvPicPr>
          <p:nvPr/>
        </p:nvPicPr>
        <p:blipFill>
          <a:blip r:embed="rId3"/>
          <a:stretch>
            <a:fillRect/>
          </a:stretch>
        </p:blipFill>
        <p:spPr>
          <a:xfrm>
            <a:off x="473646" y="1103940"/>
            <a:ext cx="9267729" cy="585980"/>
          </a:xfrm>
          <a:prstGeom prst="rect">
            <a:avLst/>
          </a:prstGeom>
        </p:spPr>
      </p:pic>
      <p:pic>
        <p:nvPicPr>
          <p:cNvPr id="11" name="Picture 10">
            <a:extLst>
              <a:ext uri="{FF2B5EF4-FFF2-40B4-BE49-F238E27FC236}">
                <a16:creationId xmlns:a16="http://schemas.microsoft.com/office/drawing/2014/main" id="{30BF94A2-0E8E-43A7-9A2B-A72898DC0AB4}"/>
              </a:ext>
            </a:extLst>
          </p:cNvPr>
          <p:cNvPicPr>
            <a:picLocks noChangeAspect="1"/>
          </p:cNvPicPr>
          <p:nvPr/>
        </p:nvPicPr>
        <p:blipFill>
          <a:blip r:embed="rId4"/>
          <a:stretch>
            <a:fillRect/>
          </a:stretch>
        </p:blipFill>
        <p:spPr>
          <a:xfrm>
            <a:off x="473646" y="2244039"/>
            <a:ext cx="11372089" cy="1480741"/>
          </a:xfrm>
          <a:prstGeom prst="rect">
            <a:avLst/>
          </a:prstGeom>
        </p:spPr>
      </p:pic>
      <p:sp>
        <p:nvSpPr>
          <p:cNvPr id="10" name="Rectangle 9">
            <a:extLst>
              <a:ext uri="{FF2B5EF4-FFF2-40B4-BE49-F238E27FC236}">
                <a16:creationId xmlns:a16="http://schemas.microsoft.com/office/drawing/2014/main" id="{FE106E4E-2369-4F95-A6C4-496AF8D7D4E2}"/>
              </a:ext>
            </a:extLst>
          </p:cNvPr>
          <p:cNvSpPr/>
          <p:nvPr/>
        </p:nvSpPr>
        <p:spPr bwMode="auto">
          <a:xfrm>
            <a:off x="995535" y="2591056"/>
            <a:ext cx="10621949" cy="319254"/>
          </a:xfrm>
          <a:prstGeom prst="rect">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88F366B-F6BA-48D1-817C-F342A7F31A0A}"/>
              </a:ext>
            </a:extLst>
          </p:cNvPr>
          <p:cNvSpPr/>
          <p:nvPr/>
        </p:nvSpPr>
        <p:spPr>
          <a:xfrm>
            <a:off x="558167" y="4234225"/>
            <a:ext cx="2283004" cy="1692771"/>
          </a:xfrm>
          <a:prstGeom prst="rect">
            <a:avLst/>
          </a:prstGeom>
        </p:spPr>
        <p:txBody>
          <a:bodyPr wrap="square">
            <a:spAutoFit/>
          </a:bodyPr>
          <a:lstStyle/>
          <a:p>
            <a:r>
              <a:rPr lang="en-US" sz="3200">
                <a:solidFill>
                  <a:schemeClr val="accent3"/>
                </a:solidFill>
                <a:latin typeface="+mj-lt"/>
              </a:rPr>
              <a:t>1.</a:t>
            </a:r>
          </a:p>
          <a:p>
            <a:r>
              <a:rPr lang="en-US" sz="1800"/>
              <a:t>Always handle the possibility that the responses are paged in nature</a:t>
            </a:r>
          </a:p>
        </p:txBody>
      </p:sp>
      <p:sp>
        <p:nvSpPr>
          <p:cNvPr id="13" name="Rectangle 12">
            <a:extLst>
              <a:ext uri="{FF2B5EF4-FFF2-40B4-BE49-F238E27FC236}">
                <a16:creationId xmlns:a16="http://schemas.microsoft.com/office/drawing/2014/main" id="{CF150A7F-E083-4554-ACA5-57B77C3A2FD5}"/>
              </a:ext>
            </a:extLst>
          </p:cNvPr>
          <p:cNvSpPr/>
          <p:nvPr/>
        </p:nvSpPr>
        <p:spPr>
          <a:xfrm>
            <a:off x="3413853" y="4233907"/>
            <a:ext cx="2283004" cy="1692771"/>
          </a:xfrm>
          <a:prstGeom prst="rect">
            <a:avLst/>
          </a:prstGeom>
        </p:spPr>
        <p:txBody>
          <a:bodyPr wrap="square">
            <a:spAutoFit/>
          </a:bodyPr>
          <a:lstStyle/>
          <a:p>
            <a:r>
              <a:rPr lang="en-US" sz="3200">
                <a:solidFill>
                  <a:schemeClr val="accent3"/>
                </a:solidFill>
                <a:latin typeface="+mj-lt"/>
              </a:rPr>
              <a:t>2.</a:t>
            </a:r>
          </a:p>
          <a:p>
            <a:r>
              <a:rPr lang="en-US" sz="1800"/>
              <a:t>Follow the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to obtain the next page of results</a:t>
            </a:r>
          </a:p>
        </p:txBody>
      </p:sp>
      <p:sp>
        <p:nvSpPr>
          <p:cNvPr id="14" name="Rectangle 13">
            <a:extLst>
              <a:ext uri="{FF2B5EF4-FFF2-40B4-BE49-F238E27FC236}">
                <a16:creationId xmlns:a16="http://schemas.microsoft.com/office/drawing/2014/main" id="{1C2BACFB-4F81-41F8-B9E8-873292F6E36B}"/>
              </a:ext>
            </a:extLst>
          </p:cNvPr>
          <p:cNvSpPr/>
          <p:nvPr/>
        </p:nvSpPr>
        <p:spPr>
          <a:xfrm>
            <a:off x="6269539" y="4233907"/>
            <a:ext cx="2283004" cy="1692771"/>
          </a:xfrm>
          <a:prstGeom prst="rect">
            <a:avLst/>
          </a:prstGeom>
        </p:spPr>
        <p:txBody>
          <a:bodyPr wrap="square">
            <a:spAutoFit/>
          </a:bodyPr>
          <a:lstStyle/>
          <a:p>
            <a:r>
              <a:rPr lang="en-US" sz="3200">
                <a:solidFill>
                  <a:schemeClr val="accent3"/>
                </a:solidFill>
                <a:latin typeface="+mj-lt"/>
              </a:rPr>
              <a:t>3.</a:t>
            </a:r>
          </a:p>
          <a:p>
            <a:r>
              <a:rPr lang="en-US" sz="1800"/>
              <a:t>Final page will not contain an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property </a:t>
            </a:r>
          </a:p>
        </p:txBody>
      </p:sp>
      <p:sp>
        <p:nvSpPr>
          <p:cNvPr id="15" name="Rectangle 14">
            <a:extLst>
              <a:ext uri="{FF2B5EF4-FFF2-40B4-BE49-F238E27FC236}">
                <a16:creationId xmlns:a16="http://schemas.microsoft.com/office/drawing/2014/main" id="{189112BA-A0E4-40DC-96FC-0DC52E61E5C6}"/>
              </a:ext>
            </a:extLst>
          </p:cNvPr>
          <p:cNvSpPr/>
          <p:nvPr/>
        </p:nvSpPr>
        <p:spPr>
          <a:xfrm>
            <a:off x="9125225" y="4233907"/>
            <a:ext cx="2283004" cy="1138773"/>
          </a:xfrm>
          <a:prstGeom prst="rect">
            <a:avLst/>
          </a:prstGeom>
        </p:spPr>
        <p:txBody>
          <a:bodyPr wrap="square">
            <a:spAutoFit/>
          </a:bodyPr>
          <a:lstStyle/>
          <a:p>
            <a:r>
              <a:rPr lang="en-US" sz="3200">
                <a:solidFill>
                  <a:schemeClr val="accent3"/>
                </a:solidFill>
                <a:latin typeface="+mj-lt"/>
              </a:rPr>
              <a:t>4.</a:t>
            </a:r>
          </a:p>
          <a:p>
            <a:r>
              <a:rPr lang="en-US" sz="1800"/>
              <a:t>Treat the entire URL as an opaque string</a:t>
            </a:r>
          </a:p>
        </p:txBody>
      </p:sp>
    </p:spTree>
    <p:extLst>
      <p:ext uri="{BB962C8B-B14F-4D97-AF65-F5344CB8AC3E}">
        <p14:creationId xmlns:p14="http://schemas.microsoft.com/office/powerpoint/2010/main" val="18554638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F6D6-43CD-445E-A1AF-2C838F02C2AE}"/>
              </a:ext>
            </a:extLst>
          </p:cNvPr>
          <p:cNvSpPr>
            <a:spLocks noGrp="1"/>
          </p:cNvSpPr>
          <p:nvPr>
            <p:ph type="title"/>
          </p:nvPr>
        </p:nvSpPr>
        <p:spPr/>
        <p:txBody>
          <a:bodyPr/>
          <a:lstStyle/>
          <a:p>
            <a:r>
              <a:rPr lang="en-US">
                <a:solidFill>
                  <a:schemeClr val="accent3"/>
                </a:solidFill>
              </a:rPr>
              <a:t>TIP 4 </a:t>
            </a:r>
            <a:r>
              <a:rPr lang="en-US">
                <a:solidFill>
                  <a:schemeClr val="tx1"/>
                </a:solidFill>
              </a:rPr>
              <a:t>|</a:t>
            </a:r>
            <a:r>
              <a:rPr lang="en-US"/>
              <a:t> Track changes | </a:t>
            </a:r>
            <a:r>
              <a:rPr lang="en-US">
                <a:solidFill>
                  <a:schemeClr val="accent3"/>
                </a:solidFill>
              </a:rPr>
              <a:t>Webhooks</a:t>
            </a:r>
            <a:r>
              <a:rPr lang="en-US">
                <a:solidFill>
                  <a:srgbClr val="0078D4"/>
                </a:solidFill>
              </a:rPr>
              <a:t> </a:t>
            </a:r>
            <a:r>
              <a:rPr lang="en-US"/>
              <a:t>+ </a:t>
            </a:r>
            <a:r>
              <a:rPr lang="en-US">
                <a:solidFill>
                  <a:schemeClr val="accent3"/>
                </a:solidFill>
              </a:rPr>
              <a:t>Delta query</a:t>
            </a:r>
          </a:p>
        </p:txBody>
      </p:sp>
      <p:grpSp>
        <p:nvGrpSpPr>
          <p:cNvPr id="5" name="Group 4">
            <a:extLst>
              <a:ext uri="{FF2B5EF4-FFF2-40B4-BE49-F238E27FC236}">
                <a16:creationId xmlns:a16="http://schemas.microsoft.com/office/drawing/2014/main" id="{CE305E7B-C154-497D-A9C3-99D862F1875A}"/>
              </a:ext>
            </a:extLst>
          </p:cNvPr>
          <p:cNvGrpSpPr/>
          <p:nvPr/>
        </p:nvGrpSpPr>
        <p:grpSpPr>
          <a:xfrm>
            <a:off x="586391" y="2209801"/>
            <a:ext cx="2766409" cy="1915884"/>
            <a:chOff x="586390" y="2209801"/>
            <a:chExt cx="4102381" cy="1745292"/>
          </a:xfrm>
        </p:grpSpPr>
        <p:sp>
          <p:nvSpPr>
            <p:cNvPr id="6" name="Rectangle 5">
              <a:extLst>
                <a:ext uri="{FF2B5EF4-FFF2-40B4-BE49-F238E27FC236}">
                  <a16:creationId xmlns:a16="http://schemas.microsoft.com/office/drawing/2014/main" id="{4A315276-E192-42F3-8855-AE2AB8252894}"/>
                </a:ext>
              </a:extLst>
            </p:cNvPr>
            <p:cNvSpPr/>
            <p:nvPr/>
          </p:nvSpPr>
          <p:spPr>
            <a:xfrm>
              <a:off x="586390" y="2349671"/>
              <a:ext cx="4102381" cy="1138310"/>
            </a:xfrm>
            <a:prstGeom prst="rect">
              <a:avLst/>
            </a:prstGeom>
          </p:spPr>
          <p:txBody>
            <a:bodyPr wrap="square" lIns="0">
              <a:spAutoFit/>
            </a:bodyPr>
            <a:lstStyle/>
            <a:p>
              <a:pPr>
                <a:lnSpc>
                  <a:spcPct val="90000"/>
                </a:lnSpc>
              </a:pPr>
              <a:r>
                <a:rPr lang="en-US" sz="2400" b="1">
                  <a:solidFill>
                    <a:schemeClr val="accent3"/>
                  </a:solidFill>
                  <a:latin typeface="+mj-lt"/>
                </a:rPr>
                <a:t>Scenario </a:t>
              </a:r>
            </a:p>
            <a:p>
              <a:pPr>
                <a:lnSpc>
                  <a:spcPct val="90000"/>
                </a:lnSpc>
                <a:spcBef>
                  <a:spcPts val="600"/>
                </a:spcBef>
              </a:pPr>
              <a:r>
                <a:rPr lang="en-US" sz="1800">
                  <a:solidFill>
                    <a:srgbClr val="1A1A1A"/>
                  </a:solidFill>
                </a:rPr>
                <a:t>Same scenarios as before, but if you need to optimize further…</a:t>
              </a:r>
            </a:p>
          </p:txBody>
        </p:sp>
        <p:grpSp>
          <p:nvGrpSpPr>
            <p:cNvPr id="7" name="Group 6">
              <a:extLst>
                <a:ext uri="{FF2B5EF4-FFF2-40B4-BE49-F238E27FC236}">
                  <a16:creationId xmlns:a16="http://schemas.microsoft.com/office/drawing/2014/main" id="{310F8676-C312-4591-BA93-00D31FDC9108}"/>
                </a:ext>
              </a:extLst>
            </p:cNvPr>
            <p:cNvGrpSpPr/>
            <p:nvPr/>
          </p:nvGrpSpPr>
          <p:grpSpPr>
            <a:xfrm>
              <a:off x="586390" y="2209801"/>
              <a:ext cx="3997704" cy="1745292"/>
              <a:chOff x="586390" y="2209800"/>
              <a:chExt cx="2662317" cy="2427663"/>
            </a:xfrm>
          </p:grpSpPr>
          <p:cxnSp>
            <p:nvCxnSpPr>
              <p:cNvPr id="8" name="Straight Connector 7">
                <a:extLst>
                  <a:ext uri="{FF2B5EF4-FFF2-40B4-BE49-F238E27FC236}">
                    <a16:creationId xmlns:a16="http://schemas.microsoft.com/office/drawing/2014/main" id="{43C4323D-87C9-4F75-9DE0-B742E0078849}"/>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6C16A-0481-460E-AAF7-D00FF68EC315}"/>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579CA2C8-C017-44F0-BB84-BDCD06E33E41}"/>
              </a:ext>
            </a:extLst>
          </p:cNvPr>
          <p:cNvGrpSpPr/>
          <p:nvPr/>
        </p:nvGrpSpPr>
        <p:grpSpPr>
          <a:xfrm>
            <a:off x="3880740" y="2209801"/>
            <a:ext cx="4025776" cy="1915884"/>
            <a:chOff x="4665128" y="2209801"/>
            <a:chExt cx="3169178" cy="1666557"/>
          </a:xfrm>
        </p:grpSpPr>
        <p:sp>
          <p:nvSpPr>
            <p:cNvPr id="11" name="Rectangle 10">
              <a:extLst>
                <a:ext uri="{FF2B5EF4-FFF2-40B4-BE49-F238E27FC236}">
                  <a16:creationId xmlns:a16="http://schemas.microsoft.com/office/drawing/2014/main" id="{962E2F67-B303-42B8-85D3-5BA70553333C}"/>
                </a:ext>
              </a:extLst>
            </p:cNvPr>
            <p:cNvSpPr/>
            <p:nvPr/>
          </p:nvSpPr>
          <p:spPr>
            <a:xfrm>
              <a:off x="4665128" y="2349671"/>
              <a:ext cx="3169178" cy="1370744"/>
            </a:xfrm>
            <a:prstGeom prst="rect">
              <a:avLst/>
            </a:prstGeom>
          </p:spPr>
          <p:txBody>
            <a:bodyPr wrap="square" lIns="0">
              <a:spAutoFit/>
            </a:bodyPr>
            <a:lstStyle/>
            <a:p>
              <a:pPr lvl="0">
                <a:lnSpc>
                  <a:spcPct val="90000"/>
                </a:lnSpc>
                <a:spcBef>
                  <a:spcPts val="600"/>
                </a:spcBef>
              </a:pPr>
              <a:r>
                <a:rPr lang="en-US" sz="2400" b="1">
                  <a:solidFill>
                    <a:schemeClr val="accent3"/>
                  </a:solidFill>
                  <a:latin typeface="Segoe UI Semibold"/>
                </a:rPr>
                <a:t>Tips</a:t>
              </a:r>
            </a:p>
            <a:p>
              <a:r>
                <a:rPr lang="en-US" sz="1800"/>
                <a:t>Use </a:t>
              </a:r>
              <a:r>
                <a:rPr lang="en-US" sz="1800" b="1"/>
                <a:t>webhook notifications </a:t>
              </a:r>
              <a:r>
                <a:rPr lang="en-US" sz="1800"/>
                <a:t>as </a:t>
              </a:r>
              <a:br>
                <a:rPr lang="en-US" sz="1800"/>
              </a:br>
              <a:r>
                <a:rPr lang="en-US" sz="1800"/>
                <a:t>the </a:t>
              </a:r>
              <a:r>
                <a:rPr lang="en-US" sz="1800" b="1"/>
                <a:t>trigger</a:t>
              </a:r>
              <a:r>
                <a:rPr lang="en-US" sz="1800"/>
                <a:t> to make </a:t>
              </a:r>
              <a:r>
                <a:rPr lang="en-US" sz="1800" b="1"/>
                <a:t>delta query </a:t>
              </a:r>
              <a:r>
                <a:rPr lang="en-US" sz="1800"/>
                <a:t>calls</a:t>
              </a:r>
            </a:p>
            <a:p>
              <a:pPr lvl="0">
                <a:lnSpc>
                  <a:spcPct val="90000"/>
                </a:lnSpc>
                <a:spcBef>
                  <a:spcPts val="600"/>
                </a:spcBef>
              </a:pPr>
              <a:r>
                <a:rPr lang="en-US" sz="1800">
                  <a:solidFill>
                    <a:srgbClr val="1A1A1A"/>
                  </a:solidFill>
                </a:rPr>
                <a:t>Put notifications in a queue for </a:t>
              </a:r>
              <a:br>
                <a:rPr lang="en-US" sz="1800">
                  <a:solidFill>
                    <a:srgbClr val="1A1A1A"/>
                  </a:solidFill>
                </a:rPr>
              </a:br>
              <a:r>
                <a:rPr lang="en-US" sz="1800">
                  <a:solidFill>
                    <a:srgbClr val="1A1A1A"/>
                  </a:solidFill>
                </a:rPr>
                <a:t>later processing</a:t>
              </a:r>
            </a:p>
          </p:txBody>
        </p:sp>
        <p:grpSp>
          <p:nvGrpSpPr>
            <p:cNvPr id="12" name="Group 11">
              <a:extLst>
                <a:ext uri="{FF2B5EF4-FFF2-40B4-BE49-F238E27FC236}">
                  <a16:creationId xmlns:a16="http://schemas.microsoft.com/office/drawing/2014/main" id="{A5269E6A-F060-4F19-B243-2C8B3F93EA68}"/>
                </a:ext>
              </a:extLst>
            </p:cNvPr>
            <p:cNvGrpSpPr/>
            <p:nvPr/>
          </p:nvGrpSpPr>
          <p:grpSpPr>
            <a:xfrm>
              <a:off x="4665128" y="2209801"/>
              <a:ext cx="2889557" cy="1666557"/>
              <a:chOff x="586390" y="2209800"/>
              <a:chExt cx="2525984" cy="2427662"/>
            </a:xfrm>
          </p:grpSpPr>
          <p:cxnSp>
            <p:nvCxnSpPr>
              <p:cNvPr id="13" name="Straight Connector 12">
                <a:extLst>
                  <a:ext uri="{FF2B5EF4-FFF2-40B4-BE49-F238E27FC236}">
                    <a16:creationId xmlns:a16="http://schemas.microsoft.com/office/drawing/2014/main" id="{3D41307B-EA5D-4E0E-9DC1-F33740870EA9}"/>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A529AC-698C-4E37-B59B-2AFCA784B1C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21E8B23-F42A-4D5D-9943-593A66349CE9}"/>
              </a:ext>
            </a:extLst>
          </p:cNvPr>
          <p:cNvGrpSpPr/>
          <p:nvPr/>
        </p:nvGrpSpPr>
        <p:grpSpPr>
          <a:xfrm>
            <a:off x="8149844" y="2209801"/>
            <a:ext cx="3252162" cy="1915884"/>
            <a:chOff x="586390" y="2209801"/>
            <a:chExt cx="4102381" cy="1745292"/>
          </a:xfrm>
        </p:grpSpPr>
        <p:sp>
          <p:nvSpPr>
            <p:cNvPr id="16" name="Rectangle 15">
              <a:extLst>
                <a:ext uri="{FF2B5EF4-FFF2-40B4-BE49-F238E27FC236}">
                  <a16:creationId xmlns:a16="http://schemas.microsoft.com/office/drawing/2014/main" id="{C760A791-5237-4DF6-AE45-6E29F2890F77}"/>
                </a:ext>
              </a:extLst>
            </p:cNvPr>
            <p:cNvSpPr/>
            <p:nvPr/>
          </p:nvSpPr>
          <p:spPr>
            <a:xfrm>
              <a:off x="586390" y="2349671"/>
              <a:ext cx="4102381" cy="911209"/>
            </a:xfrm>
            <a:prstGeom prst="rect">
              <a:avLst/>
            </a:prstGeom>
          </p:spPr>
          <p:txBody>
            <a:bodyPr wrap="square" lIns="0">
              <a:spAutoFit/>
            </a:bodyPr>
            <a:lstStyle/>
            <a:p>
              <a:pPr>
                <a:lnSpc>
                  <a:spcPct val="90000"/>
                </a:lnSpc>
              </a:pPr>
              <a:r>
                <a:rPr lang="en-US" sz="2400" b="1">
                  <a:solidFill>
                    <a:schemeClr val="accent3"/>
                  </a:solidFill>
                  <a:latin typeface="+mj-lt"/>
                </a:rPr>
                <a:t>Why </a:t>
              </a:r>
            </a:p>
            <a:p>
              <a:pPr>
                <a:lnSpc>
                  <a:spcPct val="90000"/>
                </a:lnSpc>
                <a:spcBef>
                  <a:spcPts val="600"/>
                </a:spcBef>
              </a:pPr>
              <a:r>
                <a:rPr lang="en-US" sz="1800"/>
                <a:t>Difficult to figure out optimal polling interval</a:t>
              </a:r>
            </a:p>
          </p:txBody>
        </p:sp>
        <p:grpSp>
          <p:nvGrpSpPr>
            <p:cNvPr id="17" name="Group 16">
              <a:extLst>
                <a:ext uri="{FF2B5EF4-FFF2-40B4-BE49-F238E27FC236}">
                  <a16:creationId xmlns:a16="http://schemas.microsoft.com/office/drawing/2014/main" id="{84769DC6-9DBD-48FD-95BD-A46E2B77D44C}"/>
                </a:ext>
              </a:extLst>
            </p:cNvPr>
            <p:cNvGrpSpPr/>
            <p:nvPr/>
          </p:nvGrpSpPr>
          <p:grpSpPr>
            <a:xfrm>
              <a:off x="586390" y="2209801"/>
              <a:ext cx="3997704" cy="1745292"/>
              <a:chOff x="586390" y="2209800"/>
              <a:chExt cx="2662317" cy="2427663"/>
            </a:xfrm>
          </p:grpSpPr>
          <p:cxnSp>
            <p:nvCxnSpPr>
              <p:cNvPr id="18" name="Straight Connector 17">
                <a:extLst>
                  <a:ext uri="{FF2B5EF4-FFF2-40B4-BE49-F238E27FC236}">
                    <a16:creationId xmlns:a16="http://schemas.microsoft.com/office/drawing/2014/main" id="{D6D37513-40DB-4507-B4F5-87D4ADFAB3D2}"/>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6E9383-6800-46B2-BD25-999017ABF471}"/>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0118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1817-92C4-459A-9975-A6AAAC797D7E}"/>
              </a:ext>
            </a:extLst>
          </p:cNvPr>
          <p:cNvSpPr>
            <a:spLocks noGrp="1"/>
          </p:cNvSpPr>
          <p:nvPr>
            <p:ph type="title"/>
          </p:nvPr>
        </p:nvSpPr>
        <p:spPr/>
        <p:txBody>
          <a:bodyPr/>
          <a:lstStyle/>
          <a:p>
            <a:r>
              <a:rPr lang="en-US">
                <a:solidFill>
                  <a:schemeClr val="accent3"/>
                </a:solidFill>
              </a:rPr>
              <a:t>TIP 5 </a:t>
            </a:r>
            <a:r>
              <a:rPr lang="en-US">
                <a:solidFill>
                  <a:schemeClr val="tx1"/>
                </a:solidFill>
              </a:rPr>
              <a:t>|</a:t>
            </a:r>
            <a:r>
              <a:rPr lang="en-US"/>
              <a:t> Used least privileged permissions</a:t>
            </a:r>
          </a:p>
        </p:txBody>
      </p:sp>
      <p:sp>
        <p:nvSpPr>
          <p:cNvPr id="3" name="Text Placeholder 2">
            <a:extLst>
              <a:ext uri="{FF2B5EF4-FFF2-40B4-BE49-F238E27FC236}">
                <a16:creationId xmlns:a16="http://schemas.microsoft.com/office/drawing/2014/main" id="{3A83374B-AC3E-4F25-98CB-8EE40193E020}"/>
              </a:ext>
            </a:extLst>
          </p:cNvPr>
          <p:cNvSpPr>
            <a:spLocks noGrp="1"/>
          </p:cNvSpPr>
          <p:nvPr>
            <p:ph type="body" sz="quarter" idx="10"/>
          </p:nvPr>
        </p:nvSpPr>
        <p:spPr>
          <a:xfrm>
            <a:off x="586390" y="1434370"/>
            <a:ext cx="11018520" cy="5343001"/>
          </a:xfrm>
        </p:spPr>
        <p:txBody>
          <a:bodyPr/>
          <a:lstStyle/>
          <a:p>
            <a:r>
              <a:rPr lang="en-US">
                <a:solidFill>
                  <a:schemeClr val="accent3"/>
                </a:solidFill>
              </a:rPr>
              <a:t>Use least privilege! </a:t>
            </a:r>
            <a:r>
              <a:rPr lang="en-US"/>
              <a:t>Only request permissions which are absolutely necessary, and only when you need them</a:t>
            </a:r>
          </a:p>
          <a:p>
            <a:endParaRPr lang="en-US"/>
          </a:p>
          <a:p>
            <a:r>
              <a:rPr lang="en-US">
                <a:solidFill>
                  <a:schemeClr val="accent3"/>
                </a:solidFill>
              </a:rPr>
              <a:t>Be thoughtful when configuring your app! </a:t>
            </a:r>
            <a:r>
              <a:rPr lang="en-US"/>
              <a:t>This will directly affect end user and admin experiences, along with app adoption and security</a:t>
            </a:r>
          </a:p>
          <a:p>
            <a:endParaRPr lang="en-US"/>
          </a:p>
          <a:p>
            <a:r>
              <a:rPr lang="en-US"/>
              <a:t>When building a multi-tenant app, expect customers to have various application and consent controls in different states</a:t>
            </a:r>
          </a:p>
          <a:p>
            <a:endParaRPr lang="en-US"/>
          </a:p>
          <a:p>
            <a:r>
              <a:rPr lang="en-US"/>
              <a:t>Don’t use </a:t>
            </a:r>
            <a:r>
              <a:rPr lang="en-US" err="1"/>
              <a:t>AppOnly</a:t>
            </a:r>
            <a:r>
              <a:rPr lang="en-US"/>
              <a:t> for user interactive scenarios </a:t>
            </a:r>
          </a:p>
          <a:p>
            <a:endParaRPr lang="en-US"/>
          </a:p>
        </p:txBody>
      </p:sp>
    </p:spTree>
    <p:extLst>
      <p:ext uri="{BB962C8B-B14F-4D97-AF65-F5344CB8AC3E}">
        <p14:creationId xmlns:p14="http://schemas.microsoft.com/office/powerpoint/2010/main" val="16613715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t>5 tips and tricks 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a:t>Know the 7 basic operations</a:t>
            </a:r>
          </a:p>
          <a:p>
            <a:pPr marL="514350" indent="-514350">
              <a:spcBef>
                <a:spcPts val="1800"/>
              </a:spcBef>
              <a:spcAft>
                <a:spcPts val="1200"/>
              </a:spcAft>
              <a:buFont typeface="+mj-lt"/>
              <a:buAutoNum type="arabicPeriod"/>
            </a:pPr>
            <a:r>
              <a:rPr lang="en-US"/>
              <a:t>Learn the 7 basic query parameters</a:t>
            </a:r>
          </a:p>
          <a:p>
            <a:pPr marL="514350" indent="-514350">
              <a:spcBef>
                <a:spcPts val="1800"/>
              </a:spcBef>
              <a:spcAft>
                <a:spcPts val="1200"/>
              </a:spcAft>
              <a:buFont typeface="+mj-lt"/>
              <a:buAutoNum type="arabicPeriod"/>
            </a:pPr>
            <a:r>
              <a:rPr lang="en-US"/>
              <a:t>Watch for server-side pagination</a:t>
            </a:r>
          </a:p>
          <a:p>
            <a:pPr marL="514350" indent="-514350">
              <a:spcBef>
                <a:spcPts val="1800"/>
              </a:spcBef>
              <a:spcAft>
                <a:spcPts val="1200"/>
              </a:spcAft>
              <a:buFont typeface="+mj-lt"/>
              <a:buAutoNum type="arabicPeriod"/>
            </a:pPr>
            <a:r>
              <a:rPr lang="en-US"/>
              <a:t>Investigate other query patterns (</a:t>
            </a:r>
            <a:r>
              <a:rPr lang="en-US" err="1"/>
              <a:t>webhook+delta</a:t>
            </a:r>
            <a:r>
              <a:rPr lang="en-US"/>
              <a:t>)</a:t>
            </a:r>
          </a:p>
          <a:p>
            <a:pPr marL="514350" indent="-514350">
              <a:spcBef>
                <a:spcPts val="1800"/>
              </a:spcBef>
              <a:spcAft>
                <a:spcPts val="1200"/>
              </a:spcAft>
              <a:buFont typeface="+mj-lt"/>
              <a:buAutoNum type="arabicPeriod"/>
            </a:pPr>
            <a:r>
              <a:rPr lang="en-US"/>
              <a:t>Used least privileged permissions</a:t>
            </a:r>
          </a:p>
          <a:p>
            <a:pPr marL="514350" indent="-514350">
              <a:spcBef>
                <a:spcPts val="1800"/>
              </a:spcBef>
              <a:spcAft>
                <a:spcPts val="1200"/>
              </a:spcAft>
              <a:buFont typeface="+mj-lt"/>
              <a:buAutoNum type="arabicPeriod"/>
            </a:pPr>
            <a:endParaRPr lang="en-US"/>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413454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C1AF0-10E3-4B07-829E-528320BB05B4}"/>
              </a:ext>
            </a:extLst>
          </p:cNvPr>
          <p:cNvSpPr txBox="1"/>
          <p:nvPr/>
        </p:nvSpPr>
        <p:spPr>
          <a:xfrm>
            <a:off x="0" y="3121223"/>
            <a:ext cx="12192000"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Microsoft Graph powers our products</a:t>
            </a:r>
          </a:p>
        </p:txBody>
      </p:sp>
    </p:spTree>
    <p:extLst>
      <p:ext uri="{BB962C8B-B14F-4D97-AF65-F5344CB8AC3E}">
        <p14:creationId xmlns:p14="http://schemas.microsoft.com/office/powerpoint/2010/main" val="23998933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1C2B-C213-4D5C-B672-40D05C941D29}"/>
              </a:ext>
            </a:extLst>
          </p:cNvPr>
          <p:cNvSpPr>
            <a:spLocks noGrp="1"/>
          </p:cNvSpPr>
          <p:nvPr>
            <p:ph type="title"/>
          </p:nvPr>
        </p:nvSpPr>
        <p:spPr>
          <a:xfrm>
            <a:off x="588263" y="309726"/>
            <a:ext cx="11018520" cy="553998"/>
          </a:xfrm>
        </p:spPr>
        <p:txBody>
          <a:bodyPr/>
          <a:lstStyle/>
          <a:p>
            <a:r>
              <a:rPr lang="en-US" dirty="0"/>
              <a:t>Great Session</a:t>
            </a:r>
          </a:p>
        </p:txBody>
      </p:sp>
      <p:sp>
        <p:nvSpPr>
          <p:cNvPr id="6" name="Text Placeholder 5">
            <a:extLst>
              <a:ext uri="{FF2B5EF4-FFF2-40B4-BE49-F238E27FC236}">
                <a16:creationId xmlns:a16="http://schemas.microsoft.com/office/drawing/2014/main" id="{B73E2068-F343-4CA8-94A8-38209693BE2B}"/>
              </a:ext>
            </a:extLst>
          </p:cNvPr>
          <p:cNvSpPr>
            <a:spLocks noGrp="1"/>
          </p:cNvSpPr>
          <p:nvPr>
            <p:ph type="body" sz="quarter" idx="10"/>
          </p:nvPr>
        </p:nvSpPr>
        <p:spPr>
          <a:xfrm>
            <a:off x="588263" y="1119095"/>
            <a:ext cx="11467123" cy="5429179"/>
          </a:xfrm>
        </p:spPr>
        <p:txBody>
          <a:bodyPr/>
          <a:lstStyle/>
          <a:p>
            <a:r>
              <a:rPr lang="en-US" dirty="0">
                <a:hlinkClick r:id="rId2"/>
              </a:rPr>
              <a:t>https://www.youtube.com/watch?v=Mc1ilblJLJw</a:t>
            </a:r>
            <a:endParaRPr lang="en-US" dirty="0"/>
          </a:p>
          <a:p>
            <a:r>
              <a:rPr lang="en-US" dirty="0">
                <a:hlinkClick r:id="rId3"/>
              </a:rPr>
              <a:t>https://github.com/piotrci/Microsoft-Graph-Efficient-Operations</a:t>
            </a:r>
            <a:endParaRPr lang="en-US" dirty="0"/>
          </a:p>
          <a:p>
            <a:pPr>
              <a:lnSpc>
                <a:spcPct val="200000"/>
              </a:lnSpc>
            </a:pPr>
            <a:r>
              <a:rPr lang="en-US" b="1" dirty="0"/>
              <a:t>Time to get 100,000 users goes from 5 ½ minutes to 18 seconds</a:t>
            </a:r>
          </a:p>
          <a:p>
            <a:pPr lvl="0"/>
            <a:r>
              <a:rPr lang="en-AU" dirty="0" err="1"/>
              <a:t>UserScenarios</a:t>
            </a:r>
            <a:r>
              <a:rPr lang="en-AU" dirty="0"/>
              <a:t>: getting all users in a tenant.</a:t>
            </a:r>
            <a:endParaRPr lang="en-US" dirty="0"/>
          </a:p>
          <a:p>
            <a:pPr lvl="0"/>
            <a:r>
              <a:rPr lang="en-AU" dirty="0" err="1"/>
              <a:t>GroupScenarios</a:t>
            </a:r>
            <a:r>
              <a:rPr lang="en-AU" dirty="0"/>
              <a:t>: getting all groups with members.</a:t>
            </a:r>
            <a:endParaRPr lang="en-US" dirty="0"/>
          </a:p>
          <a:p>
            <a:pPr lvl="0"/>
            <a:r>
              <a:rPr lang="en-AU" dirty="0" err="1"/>
              <a:t>LicenseManagementScenarios</a:t>
            </a:r>
            <a:r>
              <a:rPr lang="en-AU" dirty="0"/>
              <a:t>: assigning or removing product licences</a:t>
            </a:r>
            <a:endParaRPr lang="en-US" dirty="0"/>
          </a:p>
          <a:p>
            <a:pPr lvl="0"/>
            <a:r>
              <a:rPr lang="en-AU" dirty="0" err="1"/>
              <a:t>DeviceScenarios</a:t>
            </a:r>
            <a:r>
              <a:rPr lang="en-AU" dirty="0"/>
              <a:t>: creating a report of all devices registered in the tenant.</a:t>
            </a:r>
            <a:endParaRPr lang="en-US" dirty="0"/>
          </a:p>
          <a:p>
            <a:pPr lvl="0"/>
            <a:r>
              <a:rPr lang="en-AU" dirty="0" err="1"/>
              <a:t>DeltaQueryScenarios</a:t>
            </a:r>
            <a:r>
              <a:rPr lang="en-AU" dirty="0"/>
              <a:t>: an optimized way to initialize a delta query for large resource collections (e.g. users or groups)</a:t>
            </a:r>
            <a:endParaRPr lang="en-US" dirty="0"/>
          </a:p>
          <a:p>
            <a:endParaRPr lang="en-US" dirty="0"/>
          </a:p>
        </p:txBody>
      </p:sp>
    </p:spTree>
    <p:extLst>
      <p:ext uri="{BB962C8B-B14F-4D97-AF65-F5344CB8AC3E}">
        <p14:creationId xmlns:p14="http://schemas.microsoft.com/office/powerpoint/2010/main" val="14412975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801F-2770-4D0E-BAE4-E239750DCB59}"/>
              </a:ext>
            </a:extLst>
          </p:cNvPr>
          <p:cNvSpPr>
            <a:spLocks noGrp="1"/>
          </p:cNvSpPr>
          <p:nvPr>
            <p:ph type="title"/>
          </p:nvPr>
        </p:nvSpPr>
        <p:spPr/>
        <p:txBody>
          <a:bodyPr/>
          <a:lstStyle/>
          <a:p>
            <a:r>
              <a:rPr lang="en-US" dirty="0"/>
              <a:t>Migrate from Azure AD Graph</a:t>
            </a:r>
          </a:p>
        </p:txBody>
      </p:sp>
      <p:sp>
        <p:nvSpPr>
          <p:cNvPr id="3" name="Content Placeholder 2">
            <a:extLst>
              <a:ext uri="{FF2B5EF4-FFF2-40B4-BE49-F238E27FC236}">
                <a16:creationId xmlns:a16="http://schemas.microsoft.com/office/drawing/2014/main" id="{389CB330-54DD-4DFA-A8B2-BE92085D3C61}"/>
              </a:ext>
            </a:extLst>
          </p:cNvPr>
          <p:cNvSpPr>
            <a:spLocks noGrp="1"/>
          </p:cNvSpPr>
          <p:nvPr>
            <p:ph sz="quarter" idx="10"/>
          </p:nvPr>
        </p:nvSpPr>
        <p:spPr>
          <a:xfrm>
            <a:off x="584200" y="1435100"/>
            <a:ext cx="11018838" cy="3964162"/>
          </a:xfrm>
        </p:spPr>
        <p:txBody>
          <a:bodyPr/>
          <a:lstStyle/>
          <a:p>
            <a:r>
              <a:rPr lang="en-US" dirty="0">
                <a:hlinkClick r:id="rId2"/>
              </a:rPr>
              <a:t>https://docs.microsoft.com/en-us/graph/migrate-azure-ad-graph-planning-checklist</a:t>
            </a:r>
            <a:endParaRPr lang="en-US" dirty="0"/>
          </a:p>
          <a:p>
            <a:endParaRPr lang="en-US" dirty="0"/>
          </a:p>
          <a:p>
            <a:pPr algn="l"/>
            <a:r>
              <a:rPr lang="en-US" b="1" i="0" dirty="0">
                <a:solidFill>
                  <a:srgbClr val="171717"/>
                </a:solidFill>
                <a:effectLst/>
                <a:latin typeface="Segoe UI" panose="020B0502040204020203" pitchFamily="34" charset="0"/>
              </a:rPr>
              <a:t>Step 1: Review the differences between the APIs</a:t>
            </a:r>
          </a:p>
          <a:p>
            <a:pPr algn="l"/>
            <a:r>
              <a:rPr lang="en-US" b="1" i="0" dirty="0">
                <a:solidFill>
                  <a:srgbClr val="171717"/>
                </a:solidFill>
                <a:effectLst/>
                <a:latin typeface="Segoe UI" panose="020B0502040204020203" pitchFamily="34" charset="0"/>
              </a:rPr>
              <a:t>Step 2: Examine API use</a:t>
            </a:r>
          </a:p>
          <a:p>
            <a:pPr algn="l"/>
            <a:r>
              <a:rPr lang="en-US" b="1" i="0" dirty="0">
                <a:solidFill>
                  <a:srgbClr val="171717"/>
                </a:solidFill>
                <a:effectLst/>
                <a:latin typeface="Segoe UI" panose="020B0502040204020203" pitchFamily="34" charset="0"/>
              </a:rPr>
              <a:t>Step 3: Review app details</a:t>
            </a:r>
          </a:p>
          <a:p>
            <a:pPr algn="l"/>
            <a:r>
              <a:rPr lang="en-US" b="1" i="0" dirty="0">
                <a:solidFill>
                  <a:srgbClr val="171717"/>
                </a:solidFill>
                <a:effectLst/>
                <a:latin typeface="Segoe UI" panose="020B0502040204020203" pitchFamily="34" charset="0"/>
              </a:rPr>
              <a:t>Step 4: Deploy, test, and extend your app</a:t>
            </a:r>
          </a:p>
          <a:p>
            <a:endParaRPr lang="en-US" dirty="0"/>
          </a:p>
        </p:txBody>
      </p:sp>
    </p:spTree>
    <p:extLst>
      <p:ext uri="{BB962C8B-B14F-4D97-AF65-F5344CB8AC3E}">
        <p14:creationId xmlns:p14="http://schemas.microsoft.com/office/powerpoint/2010/main" val="12501039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67EB016-52EF-443F-8007-F3C0FDCCB538}"/>
              </a:ext>
            </a:extLst>
          </p:cNvPr>
          <p:cNvSpPr/>
          <p:nvPr/>
        </p:nvSpPr>
        <p:spPr bwMode="auto">
          <a:xfrm>
            <a:off x="0" y="1643606"/>
            <a:ext cx="12192000" cy="3570786"/>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a:extLst>
              <a:ext uri="{FF2B5EF4-FFF2-40B4-BE49-F238E27FC236}">
                <a16:creationId xmlns:a16="http://schemas.microsoft.com/office/drawing/2014/main" id="{388F283F-7574-4AF8-880A-9D855FB8F6BE}"/>
              </a:ext>
            </a:extLst>
          </p:cNvPr>
          <p:cNvPicPr>
            <a:picLocks noChangeAspect="1"/>
          </p:cNvPicPr>
          <p:nvPr/>
        </p:nvPicPr>
        <p:blipFill>
          <a:blip r:embed="rId3"/>
          <a:stretch>
            <a:fillRect/>
          </a:stretch>
        </p:blipFill>
        <p:spPr>
          <a:xfrm>
            <a:off x="175365" y="1654112"/>
            <a:ext cx="3890223" cy="1442624"/>
          </a:xfrm>
          <a:prstGeom prst="rect">
            <a:avLst/>
          </a:prstGeom>
        </p:spPr>
      </p:pic>
      <p:grpSp>
        <p:nvGrpSpPr>
          <p:cNvPr id="57" name="Group 56">
            <a:extLst>
              <a:ext uri="{FF2B5EF4-FFF2-40B4-BE49-F238E27FC236}">
                <a16:creationId xmlns:a16="http://schemas.microsoft.com/office/drawing/2014/main" id="{AC45CC47-224F-4B3A-B46A-50196424DD8A}"/>
              </a:ext>
            </a:extLst>
          </p:cNvPr>
          <p:cNvGrpSpPr/>
          <p:nvPr/>
        </p:nvGrpSpPr>
        <p:grpSpPr>
          <a:xfrm>
            <a:off x="1011198" y="2882043"/>
            <a:ext cx="2218556" cy="1782909"/>
            <a:chOff x="1026779" y="3058928"/>
            <a:chExt cx="2218556" cy="1782909"/>
          </a:xfrm>
        </p:grpSpPr>
        <p:sp>
          <p:nvSpPr>
            <p:cNvPr id="58" name="TextBox 57">
              <a:extLst>
                <a:ext uri="{FF2B5EF4-FFF2-40B4-BE49-F238E27FC236}">
                  <a16:creationId xmlns:a16="http://schemas.microsoft.com/office/drawing/2014/main" id="{B6D1EC22-BC36-40B0-BEAE-FCB0055F6935}"/>
                </a:ext>
              </a:extLst>
            </p:cNvPr>
            <p:cNvSpPr txBox="1"/>
            <p:nvPr/>
          </p:nvSpPr>
          <p:spPr>
            <a:xfrm>
              <a:off x="1539740" y="3058928"/>
              <a:ext cx="119263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Office 365</a:t>
              </a:r>
            </a:p>
          </p:txBody>
        </p:sp>
        <p:sp>
          <p:nvSpPr>
            <p:cNvPr id="59" name="TextBox 58">
              <a:extLst>
                <a:ext uri="{FF2B5EF4-FFF2-40B4-BE49-F238E27FC236}">
                  <a16:creationId xmlns:a16="http://schemas.microsoft.com/office/drawing/2014/main" id="{6804ABB2-D4FB-425C-A441-D88218D4B150}"/>
                </a:ext>
              </a:extLst>
            </p:cNvPr>
            <p:cNvSpPr txBox="1"/>
            <p:nvPr/>
          </p:nvSpPr>
          <p:spPr>
            <a:xfrm>
              <a:off x="1439552" y="3642606"/>
              <a:ext cx="139301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Windows 10</a:t>
              </a:r>
            </a:p>
          </p:txBody>
        </p:sp>
        <p:sp>
          <p:nvSpPr>
            <p:cNvPr id="60" name="TextBox 59">
              <a:extLst>
                <a:ext uri="{FF2B5EF4-FFF2-40B4-BE49-F238E27FC236}">
                  <a16:creationId xmlns:a16="http://schemas.microsoft.com/office/drawing/2014/main" id="{99908C53-D75D-4F6D-8018-FA46938A3284}"/>
                </a:ext>
              </a:extLst>
            </p:cNvPr>
            <p:cNvSpPr txBox="1"/>
            <p:nvPr/>
          </p:nvSpPr>
          <p:spPr>
            <a:xfrm>
              <a:off x="1026779" y="4226284"/>
              <a:ext cx="2218556"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Enterprise</a:t>
              </a:r>
              <a:b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br>
              <a:r>
                <a:rPr kumimoji="0" lang="en-US" sz="20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Mobility + Security</a:t>
              </a:r>
            </a:p>
          </p:txBody>
        </p:sp>
      </p:grpSp>
      <p:sp>
        <p:nvSpPr>
          <p:cNvPr id="61" name="Cross 60">
            <a:extLst>
              <a:ext uri="{FF2B5EF4-FFF2-40B4-BE49-F238E27FC236}">
                <a16:creationId xmlns:a16="http://schemas.microsoft.com/office/drawing/2014/main" id="{5C4470CD-7FD4-4911-BE95-12D816D16C58}"/>
              </a:ext>
            </a:extLst>
          </p:cNvPr>
          <p:cNvSpPr/>
          <p:nvPr/>
        </p:nvSpPr>
        <p:spPr bwMode="auto">
          <a:xfrm>
            <a:off x="3730938" y="3096736"/>
            <a:ext cx="1143000" cy="1143000"/>
          </a:xfrm>
          <a:prstGeom prst="plus">
            <a:avLst>
              <a:gd name="adj" fmla="val 43182"/>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5580BFB7-5B2C-4A4C-9364-73E97048665E}"/>
              </a:ext>
            </a:extLst>
          </p:cNvPr>
          <p:cNvSpPr txBox="1"/>
          <p:nvPr/>
        </p:nvSpPr>
        <p:spPr>
          <a:xfrm>
            <a:off x="5381667" y="3114238"/>
            <a:ext cx="2209051"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Your tailored experiences or</a:t>
            </a:r>
            <a:r>
              <a:rPr kumimoji="0" lang="en-US" sz="2400" i="0" u="none" strike="noStrike" kern="1200" cap="none" spc="0" normalizeH="0" noProof="0">
                <a:ln>
                  <a:noFill/>
                </a:ln>
                <a:solidFill>
                  <a:srgbClr val="0078D4"/>
                </a:solidFill>
                <a:effectLst/>
                <a:uLnTx/>
                <a:uFillTx/>
                <a:latin typeface="Segoe UI Semibold" panose="020B0702040204020203" pitchFamily="34" charset="0"/>
                <a:cs typeface="Segoe UI Semibold" panose="020B0702040204020203" pitchFamily="34" charset="0"/>
              </a:rPr>
              <a:t> customizations</a:t>
            </a:r>
            <a:endParaRPr kumimoji="0" lang="en-US" sz="24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endParaRPr>
          </a:p>
        </p:txBody>
      </p:sp>
      <p:sp>
        <p:nvSpPr>
          <p:cNvPr id="71" name="Rectangle 70">
            <a:extLst>
              <a:ext uri="{FF2B5EF4-FFF2-40B4-BE49-F238E27FC236}">
                <a16:creationId xmlns:a16="http://schemas.microsoft.com/office/drawing/2014/main" id="{35C1E555-9F86-430B-869C-0D6D35F1D0B7}"/>
              </a:ext>
            </a:extLst>
          </p:cNvPr>
          <p:cNvSpPr/>
          <p:nvPr/>
        </p:nvSpPr>
        <p:spPr bwMode="auto">
          <a:xfrm>
            <a:off x="8072795" y="3763527"/>
            <a:ext cx="1064162" cy="2090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A8203264-0FEA-432C-A431-2F856B752382}"/>
              </a:ext>
            </a:extLst>
          </p:cNvPr>
          <p:cNvSpPr/>
          <p:nvPr/>
        </p:nvSpPr>
        <p:spPr bwMode="auto">
          <a:xfrm>
            <a:off x="8072795" y="3373968"/>
            <a:ext cx="1064162" cy="2090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21C69257-1CA5-4D30-83DC-3E9B2919BC9F}"/>
              </a:ext>
            </a:extLst>
          </p:cNvPr>
          <p:cNvSpPr/>
          <p:nvPr/>
        </p:nvSpPr>
        <p:spPr bwMode="auto">
          <a:xfrm>
            <a:off x="0" y="1121946"/>
            <a:ext cx="12192000" cy="507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FAC99C5C-87DE-4698-80D9-3EA9F0550B2E}"/>
              </a:ext>
            </a:extLst>
          </p:cNvPr>
          <p:cNvSpPr/>
          <p:nvPr/>
        </p:nvSpPr>
        <p:spPr bwMode="auto">
          <a:xfrm rot="10800000">
            <a:off x="0" y="5228402"/>
            <a:ext cx="12192000" cy="507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FB207E00-1639-4BB4-80E7-39A5760C0382}"/>
              </a:ext>
            </a:extLst>
          </p:cNvPr>
          <p:cNvGrpSpPr/>
          <p:nvPr/>
        </p:nvGrpSpPr>
        <p:grpSpPr>
          <a:xfrm>
            <a:off x="9628097" y="3084462"/>
            <a:ext cx="1333482" cy="1070294"/>
            <a:chOff x="9628097" y="3084462"/>
            <a:chExt cx="1333482" cy="1070294"/>
          </a:xfrm>
        </p:grpSpPr>
        <p:sp>
          <p:nvSpPr>
            <p:cNvPr id="23" name="Freeform 5">
              <a:extLst>
                <a:ext uri="{FF2B5EF4-FFF2-40B4-BE49-F238E27FC236}">
                  <a16:creationId xmlns:a16="http://schemas.microsoft.com/office/drawing/2014/main" id="{15240CD2-878B-4EE2-A7E2-4D056BD82E75}"/>
                </a:ext>
              </a:extLst>
            </p:cNvPr>
            <p:cNvSpPr>
              <a:spLocks/>
            </p:cNvSpPr>
            <p:nvPr/>
          </p:nvSpPr>
          <p:spPr bwMode="auto">
            <a:xfrm>
              <a:off x="9628097" y="3869637"/>
              <a:ext cx="399168" cy="285119"/>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86C8BDEA-4700-4D6D-A761-381FC477C3B3}"/>
                </a:ext>
              </a:extLst>
            </p:cNvPr>
            <p:cNvSpPr>
              <a:spLocks/>
            </p:cNvSpPr>
            <p:nvPr/>
          </p:nvSpPr>
          <p:spPr bwMode="auto">
            <a:xfrm>
              <a:off x="10253167" y="3084462"/>
              <a:ext cx="565853" cy="572432"/>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5F5CB662-4B7E-4784-B792-355AD3328C69}"/>
                </a:ext>
              </a:extLst>
            </p:cNvPr>
            <p:cNvSpPr>
              <a:spLocks/>
            </p:cNvSpPr>
            <p:nvPr/>
          </p:nvSpPr>
          <p:spPr bwMode="auto">
            <a:xfrm>
              <a:off x="9702667" y="3373968"/>
              <a:ext cx="427680" cy="42767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Shape 25">
              <a:extLst>
                <a:ext uri="{FF2B5EF4-FFF2-40B4-BE49-F238E27FC236}">
                  <a16:creationId xmlns:a16="http://schemas.microsoft.com/office/drawing/2014/main" id="{768866CD-E3B6-4BBC-A063-5F5F64867884}"/>
                </a:ext>
              </a:extLst>
            </p:cNvPr>
            <p:cNvSpPr>
              <a:spLocks/>
            </p:cNvSpPr>
            <p:nvPr/>
          </p:nvSpPr>
          <p:spPr bwMode="auto">
            <a:xfrm flipH="1">
              <a:off x="10108413" y="3727077"/>
              <a:ext cx="853166" cy="427679"/>
            </a:xfrm>
            <a:custGeom>
              <a:avLst/>
              <a:gdLst>
                <a:gd name="connsiteX0" fmla="*/ 427203 w 853166"/>
                <a:gd name="connsiteY0" fmla="*/ 0 h 427679"/>
                <a:gd name="connsiteX1" fmla="*/ 426583 w 853166"/>
                <a:gd name="connsiteY1" fmla="*/ 61 h 427679"/>
                <a:gd name="connsiteX2" fmla="*/ 425963 w 853166"/>
                <a:gd name="connsiteY2" fmla="*/ 0 h 427679"/>
                <a:gd name="connsiteX3" fmla="*/ 337018 w 853166"/>
                <a:gd name="connsiteY3" fmla="*/ 8854 h 427679"/>
                <a:gd name="connsiteX4" fmla="*/ 305016 w 853166"/>
                <a:gd name="connsiteY4" fmla="*/ 18968 h 427679"/>
                <a:gd name="connsiteX5" fmla="*/ 254319 w 853166"/>
                <a:gd name="connsiteY5" fmla="*/ 34749 h 427679"/>
                <a:gd name="connsiteX6" fmla="*/ 180143 w 853166"/>
                <a:gd name="connsiteY6" fmla="*/ 76682 h 427679"/>
                <a:gd name="connsiteX7" fmla="*/ 151965 w 853166"/>
                <a:gd name="connsiteY7" fmla="*/ 102299 h 427679"/>
                <a:gd name="connsiteX8" fmla="*/ 116241 w 853166"/>
                <a:gd name="connsiteY8" fmla="*/ 133650 h 427679"/>
                <a:gd name="connsiteX9" fmla="*/ 116839 w 853166"/>
                <a:gd name="connsiteY9" fmla="*/ 134381 h 427679"/>
                <a:gd name="connsiteX10" fmla="*/ 93451 w 853166"/>
                <a:gd name="connsiteY10" fmla="*/ 161048 h 427679"/>
                <a:gd name="connsiteX11" fmla="*/ 69420 w 853166"/>
                <a:gd name="connsiteY11" fmla="*/ 192456 h 427679"/>
                <a:gd name="connsiteX12" fmla="*/ 32040 w 853166"/>
                <a:gd name="connsiteY12" fmla="*/ 256608 h 427679"/>
                <a:gd name="connsiteX13" fmla="*/ 0 w 853166"/>
                <a:gd name="connsiteY13" fmla="*/ 427679 h 427679"/>
                <a:gd name="connsiteX14" fmla="*/ 90781 w 853166"/>
                <a:gd name="connsiteY14" fmla="*/ 427679 h 427679"/>
                <a:gd name="connsiteX15" fmla="*/ 160201 w 853166"/>
                <a:gd name="connsiteY15" fmla="*/ 427679 h 427679"/>
                <a:gd name="connsiteX16" fmla="*/ 233722 w 853166"/>
                <a:gd name="connsiteY16" fmla="*/ 427679 h 427679"/>
                <a:gd name="connsiteX17" fmla="*/ 234962 w 853166"/>
                <a:gd name="connsiteY17" fmla="*/ 427679 h 427679"/>
                <a:gd name="connsiteX18" fmla="*/ 618204 w 853166"/>
                <a:gd name="connsiteY18" fmla="*/ 427679 h 427679"/>
                <a:gd name="connsiteX19" fmla="*/ 619444 w 853166"/>
                <a:gd name="connsiteY19" fmla="*/ 427679 h 427679"/>
                <a:gd name="connsiteX20" fmla="*/ 692965 w 853166"/>
                <a:gd name="connsiteY20" fmla="*/ 427679 h 427679"/>
                <a:gd name="connsiteX21" fmla="*/ 762385 w 853166"/>
                <a:gd name="connsiteY21" fmla="*/ 427679 h 427679"/>
                <a:gd name="connsiteX22" fmla="*/ 853166 w 853166"/>
                <a:gd name="connsiteY22" fmla="*/ 427679 h 427679"/>
                <a:gd name="connsiteX23" fmla="*/ 821126 w 853166"/>
                <a:gd name="connsiteY23" fmla="*/ 256608 h 427679"/>
                <a:gd name="connsiteX24" fmla="*/ 783746 w 853166"/>
                <a:gd name="connsiteY24" fmla="*/ 192456 h 427679"/>
                <a:gd name="connsiteX25" fmla="*/ 759715 w 853166"/>
                <a:gd name="connsiteY25" fmla="*/ 161048 h 427679"/>
                <a:gd name="connsiteX26" fmla="*/ 736326 w 853166"/>
                <a:gd name="connsiteY26" fmla="*/ 134381 h 427679"/>
                <a:gd name="connsiteX27" fmla="*/ 736925 w 853166"/>
                <a:gd name="connsiteY27" fmla="*/ 133650 h 427679"/>
                <a:gd name="connsiteX28" fmla="*/ 701201 w 853166"/>
                <a:gd name="connsiteY28" fmla="*/ 102299 h 427679"/>
                <a:gd name="connsiteX29" fmla="*/ 673023 w 853166"/>
                <a:gd name="connsiteY29" fmla="*/ 76682 h 427679"/>
                <a:gd name="connsiteX30" fmla="*/ 598847 w 853166"/>
                <a:gd name="connsiteY30" fmla="*/ 34749 h 427679"/>
                <a:gd name="connsiteX31" fmla="*/ 548150 w 853166"/>
                <a:gd name="connsiteY31" fmla="*/ 18968 h 427679"/>
                <a:gd name="connsiteX32" fmla="*/ 516148 w 853166"/>
                <a:gd name="connsiteY32" fmla="*/ 8854 h 427679"/>
                <a:gd name="connsiteX33" fmla="*/ 427203 w 853166"/>
                <a:gd name="connsiteY33" fmla="*/ 0 h 42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53166" h="427679">
                  <a:moveTo>
                    <a:pt x="427203" y="0"/>
                  </a:moveTo>
                  <a:lnTo>
                    <a:pt x="426583" y="61"/>
                  </a:lnTo>
                  <a:lnTo>
                    <a:pt x="425963" y="0"/>
                  </a:lnTo>
                  <a:cubicBezTo>
                    <a:pt x="395258" y="0"/>
                    <a:pt x="365554" y="3007"/>
                    <a:pt x="337018" y="8854"/>
                  </a:cubicBezTo>
                  <a:lnTo>
                    <a:pt x="305016" y="18968"/>
                  </a:lnTo>
                  <a:lnTo>
                    <a:pt x="254319" y="34749"/>
                  </a:lnTo>
                  <a:cubicBezTo>
                    <a:pt x="227953" y="46109"/>
                    <a:pt x="203088" y="60143"/>
                    <a:pt x="180143" y="76682"/>
                  </a:cubicBezTo>
                  <a:lnTo>
                    <a:pt x="151965" y="102299"/>
                  </a:lnTo>
                  <a:lnTo>
                    <a:pt x="116241" y="133650"/>
                  </a:lnTo>
                  <a:lnTo>
                    <a:pt x="116839" y="134381"/>
                  </a:lnTo>
                  <a:lnTo>
                    <a:pt x="93451" y="161048"/>
                  </a:lnTo>
                  <a:cubicBezTo>
                    <a:pt x="85441" y="171072"/>
                    <a:pt x="77431" y="181764"/>
                    <a:pt x="69420" y="192456"/>
                  </a:cubicBezTo>
                  <a:cubicBezTo>
                    <a:pt x="58740" y="213840"/>
                    <a:pt x="42720" y="235224"/>
                    <a:pt x="32040" y="256608"/>
                  </a:cubicBezTo>
                  <a:cubicBezTo>
                    <a:pt x="10680" y="310067"/>
                    <a:pt x="0" y="368873"/>
                    <a:pt x="0" y="427679"/>
                  </a:cubicBezTo>
                  <a:lnTo>
                    <a:pt x="90781" y="427679"/>
                  </a:lnTo>
                  <a:lnTo>
                    <a:pt x="160201" y="427679"/>
                  </a:lnTo>
                  <a:lnTo>
                    <a:pt x="233722" y="427679"/>
                  </a:lnTo>
                  <a:lnTo>
                    <a:pt x="234962" y="427679"/>
                  </a:lnTo>
                  <a:lnTo>
                    <a:pt x="618204" y="427679"/>
                  </a:lnTo>
                  <a:lnTo>
                    <a:pt x="619444" y="427679"/>
                  </a:lnTo>
                  <a:lnTo>
                    <a:pt x="692965" y="427679"/>
                  </a:lnTo>
                  <a:lnTo>
                    <a:pt x="762385" y="427679"/>
                  </a:lnTo>
                  <a:lnTo>
                    <a:pt x="853166" y="427679"/>
                  </a:lnTo>
                  <a:cubicBezTo>
                    <a:pt x="853166" y="368873"/>
                    <a:pt x="842486" y="310067"/>
                    <a:pt x="821126" y="256608"/>
                  </a:cubicBezTo>
                  <a:cubicBezTo>
                    <a:pt x="810446" y="235224"/>
                    <a:pt x="794426" y="213840"/>
                    <a:pt x="783746" y="192456"/>
                  </a:cubicBezTo>
                  <a:cubicBezTo>
                    <a:pt x="775735" y="181764"/>
                    <a:pt x="767725" y="171072"/>
                    <a:pt x="759715" y="161048"/>
                  </a:cubicBezTo>
                  <a:lnTo>
                    <a:pt x="736326" y="134381"/>
                  </a:lnTo>
                  <a:lnTo>
                    <a:pt x="736925" y="133650"/>
                  </a:lnTo>
                  <a:lnTo>
                    <a:pt x="701201" y="102299"/>
                  </a:lnTo>
                  <a:lnTo>
                    <a:pt x="673023" y="76682"/>
                  </a:lnTo>
                  <a:cubicBezTo>
                    <a:pt x="650078" y="60143"/>
                    <a:pt x="625213" y="46109"/>
                    <a:pt x="598847" y="34749"/>
                  </a:cubicBezTo>
                  <a:lnTo>
                    <a:pt x="548150" y="18968"/>
                  </a:lnTo>
                  <a:lnTo>
                    <a:pt x="516148" y="8854"/>
                  </a:lnTo>
                  <a:cubicBezTo>
                    <a:pt x="487612" y="3007"/>
                    <a:pt x="457908" y="0"/>
                    <a:pt x="427203"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3" name="Group 32">
            <a:extLst>
              <a:ext uri="{FF2B5EF4-FFF2-40B4-BE49-F238E27FC236}">
                <a16:creationId xmlns:a16="http://schemas.microsoft.com/office/drawing/2014/main" id="{7607AAD1-EA09-49AA-814E-E01CB96740FE}"/>
              </a:ext>
            </a:extLst>
          </p:cNvPr>
          <p:cNvGrpSpPr/>
          <p:nvPr/>
        </p:nvGrpSpPr>
        <p:grpSpPr>
          <a:xfrm>
            <a:off x="10941978" y="3391489"/>
            <a:ext cx="725987" cy="643156"/>
            <a:chOff x="9268402" y="2231859"/>
            <a:chExt cx="2735234" cy="2423160"/>
          </a:xfrm>
        </p:grpSpPr>
        <p:grpSp>
          <p:nvGrpSpPr>
            <p:cNvPr id="34" name="Group 33">
              <a:extLst>
                <a:ext uri="{FF2B5EF4-FFF2-40B4-BE49-F238E27FC236}">
                  <a16:creationId xmlns:a16="http://schemas.microsoft.com/office/drawing/2014/main" id="{A37C6228-C9D5-4CFD-A48D-9BBC6BAB94FD}"/>
                </a:ext>
              </a:extLst>
            </p:cNvPr>
            <p:cNvGrpSpPr>
              <a:grpSpLocks noChangeAspect="1"/>
            </p:cNvGrpSpPr>
            <p:nvPr/>
          </p:nvGrpSpPr>
          <p:grpSpPr>
            <a:xfrm>
              <a:off x="9268402" y="2231859"/>
              <a:ext cx="2735234" cy="2423160"/>
              <a:chOff x="10916548" y="3443816"/>
              <a:chExt cx="627062" cy="554037"/>
            </a:xfrm>
            <a:solidFill>
              <a:srgbClr val="0065B0"/>
            </a:solidFill>
          </p:grpSpPr>
          <p:sp>
            <p:nvSpPr>
              <p:cNvPr id="38" name="Freeform 5">
                <a:extLst>
                  <a:ext uri="{FF2B5EF4-FFF2-40B4-BE49-F238E27FC236}">
                    <a16:creationId xmlns:a16="http://schemas.microsoft.com/office/drawing/2014/main" id="{EF0DFA31-D7FB-4E81-B721-860A555C4DB4}"/>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w="762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052C167D-C8F8-4431-BDBA-BE51A9D35283}"/>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w="762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CCDB9741-5527-4538-B478-3895667C1D42}"/>
                </a:ext>
              </a:extLst>
            </p:cNvPr>
            <p:cNvGrpSpPr/>
            <p:nvPr/>
          </p:nvGrpSpPr>
          <p:grpSpPr>
            <a:xfrm>
              <a:off x="9277552" y="2243174"/>
              <a:ext cx="2716934" cy="2400531"/>
              <a:chOff x="10916548" y="3443816"/>
              <a:chExt cx="627062" cy="554037"/>
            </a:xfrm>
            <a:solidFill>
              <a:srgbClr val="0065B0"/>
            </a:solidFill>
          </p:grpSpPr>
          <p:sp>
            <p:nvSpPr>
              <p:cNvPr id="36" name="Freeform 5">
                <a:extLst>
                  <a:ext uri="{FF2B5EF4-FFF2-40B4-BE49-F238E27FC236}">
                    <a16:creationId xmlns:a16="http://schemas.microsoft.com/office/drawing/2014/main" id="{B9BAC170-B888-4638-9075-CC545B27D122}"/>
                  </a:ext>
                </a:extLst>
              </p:cNvPr>
              <p:cNvSpPr>
                <a:spLocks/>
              </p:cNvSpPr>
              <p:nvPr/>
            </p:nvSpPr>
            <p:spPr bwMode="auto">
              <a:xfrm>
                <a:off x="10916548" y="3443816"/>
                <a:ext cx="555625" cy="554037"/>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A46DDCD7-A4A2-473D-B010-CFD3695A00D9}"/>
                  </a:ext>
                </a:extLst>
              </p:cNvPr>
              <p:cNvSpPr>
                <a:spLocks/>
              </p:cNvSpPr>
              <p:nvPr/>
            </p:nvSpPr>
            <p:spPr bwMode="auto">
              <a:xfrm>
                <a:off x="10987985" y="3443816"/>
                <a:ext cx="555625" cy="554037"/>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5E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2E76F96E-1F56-4B4E-98BA-BF72BCA92984}"/>
                  </a:ext>
                </a:extLst>
              </p14:cNvPr>
              <p14:cNvContentPartPr/>
              <p14:nvPr/>
            </p14:nvContentPartPr>
            <p14:xfrm>
              <a:off x="4787972" y="2770723"/>
              <a:ext cx="3519893" cy="1912707"/>
            </p14:xfrm>
          </p:contentPart>
        </mc:Choice>
        <mc:Fallback xmlns="">
          <p:pic>
            <p:nvPicPr>
              <p:cNvPr id="48" name="Ink 47">
                <a:extLst>
                  <a:ext uri="{FF2B5EF4-FFF2-40B4-BE49-F238E27FC236}">
                    <a16:creationId xmlns:a16="http://schemas.microsoft.com/office/drawing/2014/main" id="{2E76F96E-1F56-4B4E-98BA-BF72BCA92984}"/>
                  </a:ext>
                </a:extLst>
              </p:cNvPr>
              <p:cNvPicPr/>
              <p:nvPr/>
            </p:nvPicPr>
            <p:blipFill>
              <a:blip r:embed="rId5"/>
              <a:stretch>
                <a:fillRect/>
              </a:stretch>
            </p:blipFill>
            <p:spPr>
              <a:xfrm>
                <a:off x="4751970" y="2734729"/>
                <a:ext cx="3591537" cy="1984335"/>
              </a:xfrm>
              <a:prstGeom prst="rect">
                <a:avLst/>
              </a:prstGeom>
            </p:spPr>
          </p:pic>
        </mc:Fallback>
      </mc:AlternateContent>
      <p:sp>
        <p:nvSpPr>
          <p:cNvPr id="2" name="Title 1">
            <a:extLst>
              <a:ext uri="{FF2B5EF4-FFF2-40B4-BE49-F238E27FC236}">
                <a16:creationId xmlns:a16="http://schemas.microsoft.com/office/drawing/2014/main" id="{ADCF11AE-D5B3-4AC4-B893-B99F9339A8D4}"/>
              </a:ext>
            </a:extLst>
          </p:cNvPr>
          <p:cNvSpPr>
            <a:spLocks noGrp="1"/>
          </p:cNvSpPr>
          <p:nvPr>
            <p:ph type="title"/>
          </p:nvPr>
        </p:nvSpPr>
        <p:spPr/>
        <p:txBody>
          <a:bodyPr/>
          <a:lstStyle/>
          <a:p>
            <a:r>
              <a:rPr lang="en-US"/>
              <a:t>Get started today</a:t>
            </a:r>
          </a:p>
        </p:txBody>
      </p:sp>
      <p:sp>
        <p:nvSpPr>
          <p:cNvPr id="28" name="Text Placeholder 5">
            <a:extLst>
              <a:ext uri="{FF2B5EF4-FFF2-40B4-BE49-F238E27FC236}">
                <a16:creationId xmlns:a16="http://schemas.microsoft.com/office/drawing/2014/main" id="{9283BD24-8C7D-4085-AD15-0A280E6EF12A}"/>
              </a:ext>
            </a:extLst>
          </p:cNvPr>
          <p:cNvSpPr txBox="1">
            <a:spLocks/>
          </p:cNvSpPr>
          <p:nvPr/>
        </p:nvSpPr>
        <p:spPr>
          <a:xfrm>
            <a:off x="0" y="5708845"/>
            <a:ext cx="12176125" cy="6143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4000">
                <a:solidFill>
                  <a:schemeClr val="tx2"/>
                </a:solidFill>
              </a:rPr>
              <a:t>https://graph.microsoft.com</a:t>
            </a:r>
          </a:p>
        </p:txBody>
      </p:sp>
    </p:spTree>
    <p:extLst>
      <p:ext uri="{BB962C8B-B14F-4D97-AF65-F5344CB8AC3E}">
        <p14:creationId xmlns:p14="http://schemas.microsoft.com/office/powerpoint/2010/main" val="318335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750"/>
                                        <p:tgtEl>
                                          <p:spTgt spid="56"/>
                                        </p:tgtEl>
                                      </p:cBhvr>
                                    </p:animEffect>
                                  </p:childTnLst>
                                </p:cTn>
                              </p:par>
                              <p:par>
                                <p:cTn id="8" presetID="42" presetClass="path" presetSubtype="0" decel="100000" fill="hold" nodeType="withEffect">
                                  <p:stCondLst>
                                    <p:cond delay="0"/>
                                  </p:stCondLst>
                                  <p:childTnLst>
                                    <p:animMotion origin="layout" path="M -1.25E-6 -3.7037E-6 L -0.01328 -3.7037E-6 " pathEditMode="relative" rAng="0" ptsTypes="AA">
                                      <p:cBhvr>
                                        <p:cTn id="9" dur="750" spd="-100000" fill="hold"/>
                                        <p:tgtEl>
                                          <p:spTgt spid="56"/>
                                        </p:tgtEl>
                                        <p:attrNameLst>
                                          <p:attrName>ppt_x</p:attrName>
                                          <p:attrName>ppt_y</p:attrName>
                                        </p:attrNameLst>
                                      </p:cBhvr>
                                      <p:rCtr x="-664" y="0"/>
                                    </p:animMotion>
                                  </p:childTnLst>
                                </p:cTn>
                              </p:par>
                              <p:par>
                                <p:cTn id="10" presetID="10"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750"/>
                                        <p:tgtEl>
                                          <p:spTgt spid="57"/>
                                        </p:tgtEl>
                                      </p:cBhvr>
                                    </p:animEffect>
                                  </p:childTnLst>
                                </p:cTn>
                              </p:par>
                              <p:par>
                                <p:cTn id="13" presetID="42" presetClass="path" presetSubtype="0" decel="100000" fill="hold" nodeType="withEffect">
                                  <p:stCondLst>
                                    <p:cond delay="0"/>
                                  </p:stCondLst>
                                  <p:childTnLst>
                                    <p:animMotion origin="layout" path="M -1.25E-6 -3.7037E-6 L -0.01328 -3.7037E-6 " pathEditMode="relative" rAng="0" ptsTypes="AA">
                                      <p:cBhvr>
                                        <p:cTn id="14" dur="750" spd="-100000" fill="hold"/>
                                        <p:tgtEl>
                                          <p:spTgt spid="57"/>
                                        </p:tgtEl>
                                        <p:attrNameLst>
                                          <p:attrName>ppt_x</p:attrName>
                                          <p:attrName>ppt_y</p:attrName>
                                        </p:attrNameLst>
                                      </p:cBhvr>
                                      <p:rCtr x="-664" y="0"/>
                                    </p:animMotion>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fltVal val="0"/>
                                          </p:val>
                                        </p:tav>
                                        <p:tav tm="100000">
                                          <p:val>
                                            <p:strVal val="#ppt_w"/>
                                          </p:val>
                                        </p:tav>
                                      </p:tavLst>
                                    </p:anim>
                                    <p:anim calcmode="lin" valueType="num">
                                      <p:cBhvr>
                                        <p:cTn id="19" dur="500" fill="hold"/>
                                        <p:tgtEl>
                                          <p:spTgt spid="61"/>
                                        </p:tgtEl>
                                        <p:attrNameLst>
                                          <p:attrName>ppt_h</p:attrName>
                                        </p:attrNameLst>
                                      </p:cBhvr>
                                      <p:tavLst>
                                        <p:tav tm="0">
                                          <p:val>
                                            <p:fltVal val="0"/>
                                          </p:val>
                                        </p:tav>
                                        <p:tav tm="100000">
                                          <p:val>
                                            <p:strVal val="#ppt_h"/>
                                          </p:val>
                                        </p:tav>
                                      </p:tavLst>
                                    </p:anim>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750"/>
                                        <p:tgtEl>
                                          <p:spTgt spid="62"/>
                                        </p:tgtEl>
                                      </p:cBhvr>
                                    </p:animEffect>
                                  </p:childTnLst>
                                </p:cTn>
                              </p:par>
                              <p:par>
                                <p:cTn id="24" presetID="42" presetClass="path" presetSubtype="0" decel="100000" fill="hold" grpId="1" nodeType="withEffect">
                                  <p:stCondLst>
                                    <p:cond delay="0"/>
                                  </p:stCondLst>
                                  <p:childTnLst>
                                    <p:animMotion origin="layout" path="M -1.25E-6 -3.7037E-6 L -0.01328 -3.7037E-6 " pathEditMode="relative" rAng="0" ptsTypes="AA">
                                      <p:cBhvr>
                                        <p:cTn id="25" dur="750" spd="-100000" fill="hold"/>
                                        <p:tgtEl>
                                          <p:spTgt spid="62"/>
                                        </p:tgtEl>
                                        <p:attrNameLst>
                                          <p:attrName>ppt_x</p:attrName>
                                          <p:attrName>ppt_y</p:attrName>
                                        </p:attrNameLst>
                                      </p:cBhvr>
                                      <p:rCtr x="-664" y="0"/>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750"/>
                                        <p:tgtEl>
                                          <p:spTgt spid="22"/>
                                        </p:tgtEl>
                                      </p:cBhvr>
                                    </p:animEffect>
                                  </p:childTnLst>
                                </p:cTn>
                              </p:par>
                              <p:par>
                                <p:cTn id="36" presetID="42" presetClass="path" presetSubtype="0" decel="100000" fill="hold" nodeType="withEffect">
                                  <p:stCondLst>
                                    <p:cond delay="0"/>
                                  </p:stCondLst>
                                  <p:childTnLst>
                                    <p:animMotion origin="layout" path="M -1.04167E-6 2.22222E-6 L -0.01328 2.22222E-6 " pathEditMode="relative" rAng="0" ptsTypes="AA">
                                      <p:cBhvr>
                                        <p:cTn id="37" dur="750" spd="-100000" fill="hold"/>
                                        <p:tgtEl>
                                          <p:spTgt spid="22"/>
                                        </p:tgtEl>
                                        <p:attrNameLst>
                                          <p:attrName>ppt_x</p:attrName>
                                          <p:attrName>ppt_y</p:attrName>
                                        </p:attrNameLst>
                                      </p:cBhvr>
                                      <p:rCtr x="-664" y="0"/>
                                    </p:animMotion>
                                  </p:childTnLst>
                                </p:cTn>
                              </p:par>
                              <p:par>
                                <p:cTn id="38" presetID="1" presetClass="entr" presetSubtype="0" fill="hold" nodeType="withEffect">
                                  <p:stCondLst>
                                    <p:cond delay="0"/>
                                  </p:stCondLst>
                                  <p:childTnLst>
                                    <p:set>
                                      <p:cBhvr>
                                        <p:cTn id="39" dur="1" fill="hold">
                                          <p:stCondLst>
                                            <p:cond delay="499"/>
                                          </p:stCondLst>
                                        </p:cTn>
                                        <p:tgtEl>
                                          <p:spTgt spid="33"/>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500" fill="hold"/>
                                        <p:tgtEl>
                                          <p:spTgt spid="33"/>
                                        </p:tgtEl>
                                      </p:cBhvr>
                                      <p:by x="0" y="0"/>
                                    </p:animScale>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2" grpId="1"/>
      <p:bldP spid="71" grpId="0" animBg="1"/>
      <p:bldP spid="7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0C74675C-1A50-46AC-9198-36710B291E9B}"/>
              </a:ext>
            </a:extLst>
          </p:cNvPr>
          <p:cNvCxnSpPr/>
          <p:nvPr/>
        </p:nvCxnSpPr>
        <p:spPr>
          <a:xfrm>
            <a:off x="3125196" y="2100289"/>
            <a:ext cx="0" cy="162701"/>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DD1BC6E-C9F7-4D20-9AAF-17E3AEAE12B0}"/>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5" name="Picture 4">
            <a:extLst>
              <a:ext uri="{FF2B5EF4-FFF2-40B4-BE49-F238E27FC236}">
                <a16:creationId xmlns:a16="http://schemas.microsoft.com/office/drawing/2014/main" id="{5E1F4C7D-9880-4859-9081-DC21694CE7C1}"/>
              </a:ext>
            </a:extLst>
          </p:cNvPr>
          <p:cNvPicPr>
            <a:picLocks noChangeAspect="1"/>
          </p:cNvPicPr>
          <p:nvPr/>
        </p:nvPicPr>
        <p:blipFill>
          <a:blip r:embed="rId3"/>
          <a:stretch>
            <a:fillRect/>
          </a:stretch>
        </p:blipFill>
        <p:spPr>
          <a:xfrm>
            <a:off x="1797721" y="1130224"/>
            <a:ext cx="9706816" cy="4597551"/>
          </a:xfrm>
          <a:prstGeom prst="rect">
            <a:avLst/>
          </a:prstGeom>
        </p:spPr>
      </p:pic>
    </p:spTree>
    <p:extLst>
      <p:ext uri="{BB962C8B-B14F-4D97-AF65-F5344CB8AC3E}">
        <p14:creationId xmlns:p14="http://schemas.microsoft.com/office/powerpoint/2010/main" val="608209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0C74675C-1A50-46AC-9198-36710B291E9B}"/>
              </a:ext>
            </a:extLst>
          </p:cNvPr>
          <p:cNvCxnSpPr/>
          <p:nvPr/>
        </p:nvCxnSpPr>
        <p:spPr>
          <a:xfrm>
            <a:off x="3125196" y="2100289"/>
            <a:ext cx="0" cy="162701"/>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0EF6FF1F-50BB-4B0F-9768-CDEFEE1881F7}"/>
              </a:ext>
            </a:extLst>
          </p:cNvPr>
          <p:cNvGrpSpPr/>
          <p:nvPr/>
        </p:nvGrpSpPr>
        <p:grpSpPr>
          <a:xfrm>
            <a:off x="3071191" y="2345634"/>
            <a:ext cx="3319670" cy="2037522"/>
            <a:chOff x="3071191" y="2345634"/>
            <a:chExt cx="3319670" cy="2037522"/>
          </a:xfrm>
        </p:grpSpPr>
        <p:grpSp>
          <p:nvGrpSpPr>
            <p:cNvPr id="50" name="Group 49">
              <a:extLst>
                <a:ext uri="{FF2B5EF4-FFF2-40B4-BE49-F238E27FC236}">
                  <a16:creationId xmlns:a16="http://schemas.microsoft.com/office/drawing/2014/main" id="{C3F5FCD6-2A9F-472A-8E1B-C8BCA11E47FC}"/>
                </a:ext>
              </a:extLst>
            </p:cNvPr>
            <p:cNvGrpSpPr/>
            <p:nvPr/>
          </p:nvGrpSpPr>
          <p:grpSpPr>
            <a:xfrm>
              <a:off x="3071191" y="2345634"/>
              <a:ext cx="3319670" cy="2037522"/>
              <a:chOff x="3071191" y="2345634"/>
              <a:chExt cx="3319670" cy="2037522"/>
            </a:xfrm>
          </p:grpSpPr>
          <p:sp>
            <p:nvSpPr>
              <p:cNvPr id="3" name="Rectangle 2">
                <a:extLst>
                  <a:ext uri="{FF2B5EF4-FFF2-40B4-BE49-F238E27FC236}">
                    <a16:creationId xmlns:a16="http://schemas.microsoft.com/office/drawing/2014/main" id="{D79C7803-D344-4234-A69B-01612969953F}"/>
                  </a:ext>
                </a:extLst>
              </p:cNvPr>
              <p:cNvSpPr/>
              <p:nvPr/>
            </p:nvSpPr>
            <p:spPr bwMode="auto">
              <a:xfrm>
                <a:off x="3071191" y="2345634"/>
                <a:ext cx="3319670" cy="2037522"/>
              </a:xfrm>
              <a:prstGeom prst="rect">
                <a:avLst/>
              </a:prstGeom>
              <a:solidFill>
                <a:schemeClr val="tx1"/>
              </a:solidFill>
              <a:ln w="635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53541540-19CE-4D65-899E-A96A70CEBBB2}"/>
                  </a:ext>
                </a:extLst>
              </p:cNvPr>
              <p:cNvSpPr txBox="1"/>
              <p:nvPr/>
            </p:nvSpPr>
            <p:spPr>
              <a:xfrm>
                <a:off x="3135587" y="2415287"/>
                <a:ext cx="173934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Recent People</a:t>
                </a:r>
              </a:p>
            </p:txBody>
          </p:sp>
          <p:sp>
            <p:nvSpPr>
              <p:cNvPr id="16" name="TextBox 15">
                <a:extLst>
                  <a:ext uri="{FF2B5EF4-FFF2-40B4-BE49-F238E27FC236}">
                    <a16:creationId xmlns:a16="http://schemas.microsoft.com/office/drawing/2014/main" id="{BB615AE4-7629-4608-9373-C9AE1AE6575C}"/>
                  </a:ext>
                </a:extLst>
              </p:cNvPr>
              <p:cNvSpPr txBox="1"/>
              <p:nvPr/>
            </p:nvSpPr>
            <p:spPr>
              <a:xfrm>
                <a:off x="3473971" y="2638004"/>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Dana Wilkins (Syntex Corp)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v-danwil@contoso.com</a:t>
                </a:r>
              </a:p>
            </p:txBody>
          </p:sp>
          <p:sp>
            <p:nvSpPr>
              <p:cNvPr id="24" name="TextBox 23">
                <a:extLst>
                  <a:ext uri="{FF2B5EF4-FFF2-40B4-BE49-F238E27FC236}">
                    <a16:creationId xmlns:a16="http://schemas.microsoft.com/office/drawing/2014/main" id="{A700CB06-6C3F-4265-B40A-8C57A4B8030C}"/>
                  </a:ext>
                </a:extLst>
              </p:cNvPr>
              <p:cNvSpPr txBox="1"/>
              <p:nvPr/>
            </p:nvSpPr>
            <p:spPr>
              <a:xfrm>
                <a:off x="3473968" y="3007776"/>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Mat Anderson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matander@contoso.com</a:t>
                </a:r>
              </a:p>
            </p:txBody>
          </p:sp>
          <p:sp>
            <p:nvSpPr>
              <p:cNvPr id="25" name="TextBox 24">
                <a:extLst>
                  <a:ext uri="{FF2B5EF4-FFF2-40B4-BE49-F238E27FC236}">
                    <a16:creationId xmlns:a16="http://schemas.microsoft.com/office/drawing/2014/main" id="{F2F08D2F-D6E7-4EFE-9E3E-EBC561931134}"/>
                  </a:ext>
                </a:extLst>
              </p:cNvPr>
              <p:cNvSpPr txBox="1"/>
              <p:nvPr/>
            </p:nvSpPr>
            <p:spPr>
              <a:xfrm>
                <a:off x="3473968" y="3356691"/>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Rosenfeld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jrose@contoso.com</a:t>
                </a:r>
              </a:p>
            </p:txBody>
          </p:sp>
          <p:sp>
            <p:nvSpPr>
              <p:cNvPr id="29" name="TextBox 28">
                <a:extLst>
                  <a:ext uri="{FF2B5EF4-FFF2-40B4-BE49-F238E27FC236}">
                    <a16:creationId xmlns:a16="http://schemas.microsoft.com/office/drawing/2014/main" id="{6450807E-EE7D-454F-AB59-C5110DFC8C98}"/>
                  </a:ext>
                </a:extLst>
              </p:cNvPr>
              <p:cNvSpPr txBox="1"/>
              <p:nvPr/>
            </p:nvSpPr>
            <p:spPr>
              <a:xfrm>
                <a:off x="3473968" y="3698301"/>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Sara Lopez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sarlopez@contoso</a:t>
                </a:r>
              </a:p>
            </p:txBody>
          </p:sp>
          <p:sp>
            <p:nvSpPr>
              <p:cNvPr id="33" name="TextBox 32">
                <a:extLst>
                  <a:ext uri="{FF2B5EF4-FFF2-40B4-BE49-F238E27FC236}">
                    <a16:creationId xmlns:a16="http://schemas.microsoft.com/office/drawing/2014/main" id="{FB101EAC-1F22-4983-9B08-635090E66CBD}"/>
                  </a:ext>
                </a:extLst>
              </p:cNvPr>
              <p:cNvSpPr txBox="1"/>
              <p:nvPr/>
            </p:nvSpPr>
            <p:spPr>
              <a:xfrm>
                <a:off x="3473968" y="4057847"/>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Charmaine Graves (Syntex Corp)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v-chamgra@contoso</a:t>
                </a:r>
              </a:p>
            </p:txBody>
          </p:sp>
          <p:pic>
            <p:nvPicPr>
              <p:cNvPr id="35" name="Picture 34" descr="A person smiling for the camera&#10;&#10;Description automatically generated">
                <a:extLst>
                  <a:ext uri="{FF2B5EF4-FFF2-40B4-BE49-F238E27FC236}">
                    <a16:creationId xmlns:a16="http://schemas.microsoft.com/office/drawing/2014/main" id="{9AAD79C1-1091-47FB-BEB1-E761C140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948" y="2612675"/>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Oval 8">
                <a:extLst>
                  <a:ext uri="{FF2B5EF4-FFF2-40B4-BE49-F238E27FC236}">
                    <a16:creationId xmlns:a16="http://schemas.microsoft.com/office/drawing/2014/main" id="{779FC018-9993-4F14-B22C-271CED4A5531}"/>
                  </a:ext>
                </a:extLst>
              </p:cNvPr>
              <p:cNvSpPr>
                <a:spLocks noChangeAspect="1"/>
              </p:cNvSpPr>
              <p:nvPr/>
            </p:nvSpPr>
            <p:spPr bwMode="auto">
              <a:xfrm>
                <a:off x="3289462" y="2811154"/>
                <a:ext cx="128528" cy="128016"/>
              </a:xfrm>
              <a:prstGeom prst="ellipse">
                <a:avLst/>
              </a:prstGeom>
              <a:solidFill>
                <a:srgbClr val="00B05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descr="A person smiling for the camera&#10;&#10;Description automatically generated">
                <a:extLst>
                  <a:ext uri="{FF2B5EF4-FFF2-40B4-BE49-F238E27FC236}">
                    <a16:creationId xmlns:a16="http://schemas.microsoft.com/office/drawing/2014/main" id="{97925833-2FA4-42C7-91B3-4691FA0DCA6E}"/>
                  </a:ext>
                </a:extLst>
              </p:cNvPr>
              <p:cNvPicPr>
                <a:picLocks noChangeAspect="1"/>
              </p:cNvPicPr>
              <p:nvPr/>
            </p:nvPicPr>
            <p:blipFill rotWithShape="1">
              <a:blip r:embed="rId4">
                <a:extLst>
                  <a:ext uri="{28A0092B-C50C-407E-A947-70E740481C1C}">
                    <a14:useLocalDpi xmlns:a14="http://schemas.microsoft.com/office/drawing/2010/main" val="0"/>
                  </a:ext>
                </a:extLst>
              </a:blip>
              <a:srcRect l="5329" t="11132" r="1066" b="19359"/>
              <a:stretch/>
            </p:blipFill>
            <p:spPr>
              <a:xfrm>
                <a:off x="3111079" y="2982670"/>
                <a:ext cx="309650"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Oval 19">
                <a:extLst>
                  <a:ext uri="{FF2B5EF4-FFF2-40B4-BE49-F238E27FC236}">
                    <a16:creationId xmlns:a16="http://schemas.microsoft.com/office/drawing/2014/main" id="{17683350-0157-4452-8858-A0CF7B555C28}"/>
                  </a:ext>
                </a:extLst>
              </p:cNvPr>
              <p:cNvSpPr>
                <a:spLocks noChangeAspect="1"/>
              </p:cNvSpPr>
              <p:nvPr/>
            </p:nvSpPr>
            <p:spPr bwMode="auto">
              <a:xfrm>
                <a:off x="3289462" y="3157515"/>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descr="A person smiling for the camera&#10;&#10;Description automatically generated">
                <a:extLst>
                  <a:ext uri="{FF2B5EF4-FFF2-40B4-BE49-F238E27FC236}">
                    <a16:creationId xmlns:a16="http://schemas.microsoft.com/office/drawing/2014/main" id="{63B5F764-5439-4C89-9EE3-D4780DFE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848" y="3337066"/>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Oval 22">
                <a:extLst>
                  <a:ext uri="{FF2B5EF4-FFF2-40B4-BE49-F238E27FC236}">
                    <a16:creationId xmlns:a16="http://schemas.microsoft.com/office/drawing/2014/main" id="{CF3A1C88-8410-4D01-BF3F-ACB7C087B226}"/>
                  </a:ext>
                </a:extLst>
              </p:cNvPr>
              <p:cNvSpPr>
                <a:spLocks noChangeAspect="1"/>
              </p:cNvSpPr>
              <p:nvPr/>
            </p:nvSpPr>
            <p:spPr bwMode="auto">
              <a:xfrm>
                <a:off x="3289462" y="3510943"/>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6E9F3C79-E6E4-4636-ABC6-3AD85A2E7CF7}"/>
                  </a:ext>
                </a:extLst>
              </p:cNvPr>
              <p:cNvGrpSpPr/>
              <p:nvPr/>
            </p:nvGrpSpPr>
            <p:grpSpPr>
              <a:xfrm>
                <a:off x="3108848" y="3688568"/>
                <a:ext cx="327244" cy="333218"/>
                <a:chOff x="4850295" y="4762573"/>
                <a:chExt cx="327244" cy="333218"/>
              </a:xfrm>
            </p:grpSpPr>
            <p:sp>
              <p:nvSpPr>
                <p:cNvPr id="27" name="Oval 26">
                  <a:extLst>
                    <a:ext uri="{FF2B5EF4-FFF2-40B4-BE49-F238E27FC236}">
                      <a16:creationId xmlns:a16="http://schemas.microsoft.com/office/drawing/2014/main" id="{10D64D6B-FB3E-44C7-BAF1-3E0A01DE0295}"/>
                    </a:ext>
                  </a:extLst>
                </p:cNvPr>
                <p:cNvSpPr>
                  <a:spLocks noChangeAspect="1"/>
                </p:cNvSpPr>
                <p:nvPr/>
              </p:nvSpPr>
              <p:spPr bwMode="auto">
                <a:xfrm>
                  <a:off x="4850295" y="4762573"/>
                  <a:ext cx="310896" cy="310896"/>
                </a:xfrm>
                <a:prstGeom prst="ellipse">
                  <a:avLst/>
                </a:prstGeom>
                <a:solidFill>
                  <a:srgbClr val="FF00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5E0A2B5F-AFCE-490E-B863-4A011D1F55AC}"/>
                    </a:ext>
                  </a:extLst>
                </p:cNvPr>
                <p:cNvSpPr>
                  <a:spLocks noChangeAspect="1"/>
                </p:cNvSpPr>
                <p:nvPr/>
              </p:nvSpPr>
              <p:spPr bwMode="auto">
                <a:xfrm>
                  <a:off x="5049011" y="4967775"/>
                  <a:ext cx="128528" cy="128016"/>
                </a:xfrm>
                <a:prstGeom prst="ellipse">
                  <a:avLst/>
                </a:prstGeom>
                <a:solidFill>
                  <a:srgbClr val="00B05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8108748B-0C1C-44A7-9ED0-B8182153BA93}"/>
                    </a:ext>
                  </a:extLst>
                </p:cNvPr>
                <p:cNvSpPr txBox="1"/>
                <p:nvPr/>
              </p:nvSpPr>
              <p:spPr>
                <a:xfrm>
                  <a:off x="4866643" y="4818473"/>
                  <a:ext cx="278201"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SD</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AB78A629-EB3D-448C-8AC3-6D2A22B81EF0}"/>
                  </a:ext>
                </a:extLst>
              </p:cNvPr>
              <p:cNvGrpSpPr/>
              <p:nvPr/>
            </p:nvGrpSpPr>
            <p:grpSpPr>
              <a:xfrm>
                <a:off x="3108848" y="4048114"/>
                <a:ext cx="327244" cy="333218"/>
                <a:chOff x="4850295" y="4762573"/>
                <a:chExt cx="327244" cy="333218"/>
              </a:xfrm>
            </p:grpSpPr>
            <p:sp>
              <p:nvSpPr>
                <p:cNvPr id="45" name="Oval 44">
                  <a:extLst>
                    <a:ext uri="{FF2B5EF4-FFF2-40B4-BE49-F238E27FC236}">
                      <a16:creationId xmlns:a16="http://schemas.microsoft.com/office/drawing/2014/main" id="{B270AF97-725D-430B-8124-8BFA2116EC64}"/>
                    </a:ext>
                  </a:extLst>
                </p:cNvPr>
                <p:cNvSpPr>
                  <a:spLocks noChangeAspect="1"/>
                </p:cNvSpPr>
                <p:nvPr/>
              </p:nvSpPr>
              <p:spPr bwMode="auto">
                <a:xfrm>
                  <a:off x="4850295" y="4762573"/>
                  <a:ext cx="310896" cy="3108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9CA7658C-74D3-421A-A95B-8A31B00E2989}"/>
                    </a:ext>
                  </a:extLst>
                </p:cNvPr>
                <p:cNvSpPr>
                  <a:spLocks noChangeAspect="1"/>
                </p:cNvSpPr>
                <p:nvPr/>
              </p:nvSpPr>
              <p:spPr bwMode="auto">
                <a:xfrm>
                  <a:off x="5049011" y="4967775"/>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A7759FB9-A1E5-425A-89DE-48CBDD6E0366}"/>
                    </a:ext>
                  </a:extLst>
                </p:cNvPr>
                <p:cNvSpPr txBox="1"/>
                <p:nvPr/>
              </p:nvSpPr>
              <p:spPr>
                <a:xfrm>
                  <a:off x="4866643" y="4818473"/>
                  <a:ext cx="278201"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CG</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grpSp>
        <p:sp>
          <p:nvSpPr>
            <p:cNvPr id="52" name="L-Shape 51">
              <a:extLst>
                <a:ext uri="{FF2B5EF4-FFF2-40B4-BE49-F238E27FC236}">
                  <a16:creationId xmlns:a16="http://schemas.microsoft.com/office/drawing/2014/main" id="{210F49D5-212E-4CD1-9CCB-88C5A3D2682C}"/>
                </a:ext>
              </a:extLst>
            </p:cNvPr>
            <p:cNvSpPr/>
            <p:nvPr/>
          </p:nvSpPr>
          <p:spPr bwMode="auto">
            <a:xfrm rot="18691348">
              <a:off x="3339033" y="3930424"/>
              <a:ext cx="67819" cy="45719"/>
            </a:xfrm>
            <a:prstGeom prst="corner">
              <a:avLst>
                <a:gd name="adj1" fmla="val 19301"/>
                <a:gd name="adj2" fmla="val 19246"/>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L-Shape 52">
              <a:extLst>
                <a:ext uri="{FF2B5EF4-FFF2-40B4-BE49-F238E27FC236}">
                  <a16:creationId xmlns:a16="http://schemas.microsoft.com/office/drawing/2014/main" id="{C0EB5C81-7458-46FC-913D-8800B02E254B}"/>
                </a:ext>
              </a:extLst>
            </p:cNvPr>
            <p:cNvSpPr/>
            <p:nvPr/>
          </p:nvSpPr>
          <p:spPr bwMode="auto">
            <a:xfrm rot="18691348">
              <a:off x="3319817" y="2850777"/>
              <a:ext cx="67819" cy="45719"/>
            </a:xfrm>
            <a:prstGeom prst="corner">
              <a:avLst>
                <a:gd name="adj1" fmla="val 19301"/>
                <a:gd name="adj2" fmla="val 19246"/>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58D32565-2D69-49DF-A34E-7930E9B20FA4}"/>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6" name="Picture 5">
            <a:extLst>
              <a:ext uri="{FF2B5EF4-FFF2-40B4-BE49-F238E27FC236}">
                <a16:creationId xmlns:a16="http://schemas.microsoft.com/office/drawing/2014/main" id="{58A9574D-842C-4940-B256-920FE4AE4562}"/>
              </a:ext>
            </a:extLst>
          </p:cNvPr>
          <p:cNvPicPr>
            <a:picLocks noChangeAspect="1"/>
          </p:cNvPicPr>
          <p:nvPr/>
        </p:nvPicPr>
        <p:blipFill>
          <a:blip r:embed="rId6"/>
          <a:stretch>
            <a:fillRect/>
          </a:stretch>
        </p:blipFill>
        <p:spPr>
          <a:xfrm>
            <a:off x="1485900" y="576262"/>
            <a:ext cx="9220200" cy="5705475"/>
          </a:xfrm>
          <a:prstGeom prst="rect">
            <a:avLst/>
          </a:prstGeom>
        </p:spPr>
      </p:pic>
    </p:spTree>
    <p:extLst>
      <p:ext uri="{BB962C8B-B14F-4D97-AF65-F5344CB8AC3E}">
        <p14:creationId xmlns:p14="http://schemas.microsoft.com/office/powerpoint/2010/main" val="37368762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0C74675C-1A50-46AC-9198-36710B291E9B}"/>
              </a:ext>
            </a:extLst>
          </p:cNvPr>
          <p:cNvCxnSpPr/>
          <p:nvPr/>
        </p:nvCxnSpPr>
        <p:spPr>
          <a:xfrm>
            <a:off x="3473064" y="2100289"/>
            <a:ext cx="0" cy="162701"/>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128E6B7-1B35-409C-B9BF-D55022D20D03}"/>
              </a:ext>
            </a:extLst>
          </p:cNvPr>
          <p:cNvSpPr txBox="1"/>
          <p:nvPr/>
        </p:nvSpPr>
        <p:spPr>
          <a:xfrm>
            <a:off x="3108888" y="2113692"/>
            <a:ext cx="458139" cy="1384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Jeremy</a:t>
            </a:r>
          </a:p>
        </p:txBody>
      </p:sp>
      <p:sp>
        <p:nvSpPr>
          <p:cNvPr id="35" name="TextBox 34">
            <a:extLst>
              <a:ext uri="{FF2B5EF4-FFF2-40B4-BE49-F238E27FC236}">
                <a16:creationId xmlns:a16="http://schemas.microsoft.com/office/drawing/2014/main" id="{E89B2202-A031-4ABF-B153-751C726A5EFA}"/>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6" name="Picture 5">
            <a:extLst>
              <a:ext uri="{FF2B5EF4-FFF2-40B4-BE49-F238E27FC236}">
                <a16:creationId xmlns:a16="http://schemas.microsoft.com/office/drawing/2014/main" id="{8C36047C-CDFE-475F-BC9F-02E7B5A14CA5}"/>
              </a:ext>
            </a:extLst>
          </p:cNvPr>
          <p:cNvPicPr>
            <a:picLocks noChangeAspect="1"/>
          </p:cNvPicPr>
          <p:nvPr/>
        </p:nvPicPr>
        <p:blipFill>
          <a:blip r:embed="rId3"/>
          <a:stretch>
            <a:fillRect/>
          </a:stretch>
        </p:blipFill>
        <p:spPr>
          <a:xfrm>
            <a:off x="1504309" y="461548"/>
            <a:ext cx="9183382" cy="5934903"/>
          </a:xfrm>
          <a:prstGeom prst="rect">
            <a:avLst/>
          </a:prstGeom>
        </p:spPr>
      </p:pic>
    </p:spTree>
    <p:extLst>
      <p:ext uri="{BB962C8B-B14F-4D97-AF65-F5344CB8AC3E}">
        <p14:creationId xmlns:p14="http://schemas.microsoft.com/office/powerpoint/2010/main" val="828851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0C74675C-1A50-46AC-9198-36710B291E9B}"/>
              </a:ext>
            </a:extLst>
          </p:cNvPr>
          <p:cNvCxnSpPr/>
          <p:nvPr/>
        </p:nvCxnSpPr>
        <p:spPr>
          <a:xfrm>
            <a:off x="3473064" y="2100289"/>
            <a:ext cx="0" cy="162701"/>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128E6B7-1B35-409C-B9BF-D55022D20D03}"/>
              </a:ext>
            </a:extLst>
          </p:cNvPr>
          <p:cNvSpPr txBox="1"/>
          <p:nvPr/>
        </p:nvSpPr>
        <p:spPr>
          <a:xfrm>
            <a:off x="3108888" y="2113692"/>
            <a:ext cx="458139" cy="1384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Jeremy</a:t>
            </a:r>
          </a:p>
        </p:txBody>
      </p:sp>
      <p:grpSp>
        <p:nvGrpSpPr>
          <p:cNvPr id="13" name="Group 12">
            <a:extLst>
              <a:ext uri="{FF2B5EF4-FFF2-40B4-BE49-F238E27FC236}">
                <a16:creationId xmlns:a16="http://schemas.microsoft.com/office/drawing/2014/main" id="{F3F749FF-E01E-4A3A-8358-9AE1EF453845}"/>
              </a:ext>
            </a:extLst>
          </p:cNvPr>
          <p:cNvGrpSpPr/>
          <p:nvPr/>
        </p:nvGrpSpPr>
        <p:grpSpPr>
          <a:xfrm>
            <a:off x="3071191" y="2345633"/>
            <a:ext cx="3500284" cy="2345637"/>
            <a:chOff x="3071191" y="2345633"/>
            <a:chExt cx="3500284" cy="2345637"/>
          </a:xfrm>
        </p:grpSpPr>
        <p:sp>
          <p:nvSpPr>
            <p:cNvPr id="3" name="Rectangle 2">
              <a:extLst>
                <a:ext uri="{FF2B5EF4-FFF2-40B4-BE49-F238E27FC236}">
                  <a16:creationId xmlns:a16="http://schemas.microsoft.com/office/drawing/2014/main" id="{D79C7803-D344-4234-A69B-01612969953F}"/>
                </a:ext>
              </a:extLst>
            </p:cNvPr>
            <p:cNvSpPr/>
            <p:nvPr/>
          </p:nvSpPr>
          <p:spPr bwMode="auto">
            <a:xfrm>
              <a:off x="3071191" y="2345633"/>
              <a:ext cx="3500284" cy="2345637"/>
            </a:xfrm>
            <a:prstGeom prst="rect">
              <a:avLst/>
            </a:prstGeom>
            <a:solidFill>
              <a:schemeClr val="tx1"/>
            </a:solidFill>
            <a:ln w="635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53541540-19CE-4D65-899E-A96A70CEBBB2}"/>
                </a:ext>
              </a:extLst>
            </p:cNvPr>
            <p:cNvSpPr txBox="1"/>
            <p:nvPr/>
          </p:nvSpPr>
          <p:spPr>
            <a:xfrm>
              <a:off x="3135587" y="2415287"/>
              <a:ext cx="173934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Recent People</a:t>
              </a:r>
            </a:p>
          </p:txBody>
        </p:sp>
        <p:grpSp>
          <p:nvGrpSpPr>
            <p:cNvPr id="42" name="Group 41">
              <a:extLst>
                <a:ext uri="{FF2B5EF4-FFF2-40B4-BE49-F238E27FC236}">
                  <a16:creationId xmlns:a16="http://schemas.microsoft.com/office/drawing/2014/main" id="{6E9F3C79-E6E4-4636-ABC6-3AD85A2E7CF7}"/>
                </a:ext>
              </a:extLst>
            </p:cNvPr>
            <p:cNvGrpSpPr/>
            <p:nvPr/>
          </p:nvGrpSpPr>
          <p:grpSpPr>
            <a:xfrm>
              <a:off x="3108848" y="3917167"/>
              <a:ext cx="327244" cy="333218"/>
              <a:chOff x="4850295" y="4762573"/>
              <a:chExt cx="327244" cy="333218"/>
            </a:xfrm>
          </p:grpSpPr>
          <p:sp>
            <p:nvSpPr>
              <p:cNvPr id="27" name="Oval 26">
                <a:extLst>
                  <a:ext uri="{FF2B5EF4-FFF2-40B4-BE49-F238E27FC236}">
                    <a16:creationId xmlns:a16="http://schemas.microsoft.com/office/drawing/2014/main" id="{10D64D6B-FB3E-44C7-BAF1-3E0A01DE0295}"/>
                  </a:ext>
                </a:extLst>
              </p:cNvPr>
              <p:cNvSpPr>
                <a:spLocks noChangeAspect="1"/>
              </p:cNvSpPr>
              <p:nvPr/>
            </p:nvSpPr>
            <p:spPr bwMode="auto">
              <a:xfrm>
                <a:off x="4850295" y="4762573"/>
                <a:ext cx="310896" cy="3108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5E0A2B5F-AFCE-490E-B863-4A011D1F55AC}"/>
                  </a:ext>
                </a:extLst>
              </p:cNvPr>
              <p:cNvSpPr>
                <a:spLocks noChangeAspect="1"/>
              </p:cNvSpPr>
              <p:nvPr/>
            </p:nvSpPr>
            <p:spPr bwMode="auto">
              <a:xfrm>
                <a:off x="5049011" y="4967775"/>
                <a:ext cx="128528" cy="128016"/>
              </a:xfrm>
              <a:prstGeom prst="ellipse">
                <a:avLst/>
              </a:prstGeom>
              <a:solidFill>
                <a:srgbClr val="00B05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8108748B-0C1C-44A7-9ED0-B8182153BA93}"/>
                  </a:ext>
                </a:extLst>
              </p:cNvPr>
              <p:cNvSpPr txBox="1"/>
              <p:nvPr/>
            </p:nvSpPr>
            <p:spPr>
              <a:xfrm>
                <a:off x="4866643" y="4818473"/>
                <a:ext cx="278201"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JL</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20" name="Oval 19">
              <a:extLst>
                <a:ext uri="{FF2B5EF4-FFF2-40B4-BE49-F238E27FC236}">
                  <a16:creationId xmlns:a16="http://schemas.microsoft.com/office/drawing/2014/main" id="{17683350-0157-4452-8858-A0CF7B555C28}"/>
                </a:ext>
              </a:extLst>
            </p:cNvPr>
            <p:cNvSpPr>
              <a:spLocks noChangeAspect="1"/>
            </p:cNvSpPr>
            <p:nvPr/>
          </p:nvSpPr>
          <p:spPr bwMode="auto">
            <a:xfrm>
              <a:off x="3289462" y="3157515"/>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descr="A person smiling for the camera&#10;&#10;Description automatically generated">
              <a:extLst>
                <a:ext uri="{FF2B5EF4-FFF2-40B4-BE49-F238E27FC236}">
                  <a16:creationId xmlns:a16="http://schemas.microsoft.com/office/drawing/2014/main" id="{7BB46343-61A2-499B-AF18-667C18B62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288" y="2615369"/>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Oval 31">
              <a:extLst>
                <a:ext uri="{FF2B5EF4-FFF2-40B4-BE49-F238E27FC236}">
                  <a16:creationId xmlns:a16="http://schemas.microsoft.com/office/drawing/2014/main" id="{4E2118F9-E66F-4E08-99A6-F5382770857C}"/>
                </a:ext>
              </a:extLst>
            </p:cNvPr>
            <p:cNvSpPr>
              <a:spLocks noChangeAspect="1"/>
            </p:cNvSpPr>
            <p:nvPr/>
          </p:nvSpPr>
          <p:spPr bwMode="auto">
            <a:xfrm>
              <a:off x="3301932" y="2826452"/>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A person smiling for the camera&#10;&#10;Description automatically generated">
              <a:extLst>
                <a:ext uri="{FF2B5EF4-FFF2-40B4-BE49-F238E27FC236}">
                  <a16:creationId xmlns:a16="http://schemas.microsoft.com/office/drawing/2014/main" id="{C4BE906E-CECE-4A9C-AE60-D5FB381C8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564" y="2966630"/>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Oval 33">
              <a:extLst>
                <a:ext uri="{FF2B5EF4-FFF2-40B4-BE49-F238E27FC236}">
                  <a16:creationId xmlns:a16="http://schemas.microsoft.com/office/drawing/2014/main" id="{3780B1B0-D8ED-4D66-AE76-066D0A80BE84}"/>
                </a:ext>
              </a:extLst>
            </p:cNvPr>
            <p:cNvSpPr>
              <a:spLocks noChangeAspect="1"/>
            </p:cNvSpPr>
            <p:nvPr/>
          </p:nvSpPr>
          <p:spPr bwMode="auto">
            <a:xfrm>
              <a:off x="3313553" y="3153513"/>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47514EDB-612B-469C-8145-306FACFD08D8}"/>
                </a:ext>
              </a:extLst>
            </p:cNvPr>
            <p:cNvSpPr txBox="1"/>
            <p:nvPr/>
          </p:nvSpPr>
          <p:spPr>
            <a:xfrm>
              <a:off x="3135587" y="3371171"/>
              <a:ext cx="173934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Other Suggestions</a:t>
              </a:r>
            </a:p>
          </p:txBody>
        </p:sp>
        <p:pic>
          <p:nvPicPr>
            <p:cNvPr id="10" name="Picture 9" descr="A person wearing glasses and smiling at the camera&#10;&#10;Description automatically generated">
              <a:extLst>
                <a:ext uri="{FF2B5EF4-FFF2-40B4-BE49-F238E27FC236}">
                  <a16:creationId xmlns:a16="http://schemas.microsoft.com/office/drawing/2014/main" id="{B06FCEB3-BCF1-406A-A786-F6B72138F5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848" y="4280596"/>
              <a:ext cx="310896" cy="310896"/>
            </a:xfrm>
            <a:prstGeom prst="ellipse">
              <a:avLst/>
            </a:prstGeom>
            <a:ln w="31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Oval 37">
              <a:extLst>
                <a:ext uri="{FF2B5EF4-FFF2-40B4-BE49-F238E27FC236}">
                  <a16:creationId xmlns:a16="http://schemas.microsoft.com/office/drawing/2014/main" id="{84707C66-5439-4435-B119-C777E9BFA92B}"/>
                </a:ext>
              </a:extLst>
            </p:cNvPr>
            <p:cNvSpPr>
              <a:spLocks noChangeAspect="1"/>
            </p:cNvSpPr>
            <p:nvPr/>
          </p:nvSpPr>
          <p:spPr bwMode="auto">
            <a:xfrm>
              <a:off x="3301932" y="4481796"/>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descr="A person smiling for the camera&#10;&#10;Description automatically generated">
              <a:extLst>
                <a:ext uri="{FF2B5EF4-FFF2-40B4-BE49-F238E27FC236}">
                  <a16:creationId xmlns:a16="http://schemas.microsoft.com/office/drawing/2014/main" id="{80003C8B-0007-4B01-97BD-CF045E03A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5687" y="3553738"/>
              <a:ext cx="310896" cy="310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Oval 45">
              <a:extLst>
                <a:ext uri="{FF2B5EF4-FFF2-40B4-BE49-F238E27FC236}">
                  <a16:creationId xmlns:a16="http://schemas.microsoft.com/office/drawing/2014/main" id="{9CA7658C-74D3-421A-A95B-8A31B00E2989}"/>
                </a:ext>
              </a:extLst>
            </p:cNvPr>
            <p:cNvSpPr>
              <a:spLocks noChangeAspect="1"/>
            </p:cNvSpPr>
            <p:nvPr/>
          </p:nvSpPr>
          <p:spPr bwMode="auto">
            <a:xfrm>
              <a:off x="3313553" y="3740620"/>
              <a:ext cx="128528" cy="128016"/>
            </a:xfrm>
            <a:prstGeom prst="ellipse">
              <a:avLst/>
            </a:prstGeom>
            <a:solidFill>
              <a:srgbClr val="F7CF1D"/>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 name="TextBox 47">
            <a:extLst>
              <a:ext uri="{FF2B5EF4-FFF2-40B4-BE49-F238E27FC236}">
                <a16:creationId xmlns:a16="http://schemas.microsoft.com/office/drawing/2014/main" id="{74A668F0-344B-481B-AB49-4D1D6E25EE23}"/>
              </a:ext>
            </a:extLst>
          </p:cNvPr>
          <p:cNvSpPr txBox="1"/>
          <p:nvPr/>
        </p:nvSpPr>
        <p:spPr>
          <a:xfrm>
            <a:off x="3473968" y="3007776"/>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Yi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jeremyi@contoso.com</a:t>
            </a:r>
          </a:p>
        </p:txBody>
      </p:sp>
      <p:sp>
        <p:nvSpPr>
          <p:cNvPr id="50" name="TextBox 49">
            <a:extLst>
              <a:ext uri="{FF2B5EF4-FFF2-40B4-BE49-F238E27FC236}">
                <a16:creationId xmlns:a16="http://schemas.microsoft.com/office/drawing/2014/main" id="{9F4ACAD8-92B9-42EF-B4AF-B6EB95813F26}"/>
              </a:ext>
            </a:extLst>
          </p:cNvPr>
          <p:cNvSpPr txBox="1"/>
          <p:nvPr/>
        </p:nvSpPr>
        <p:spPr>
          <a:xfrm>
            <a:off x="3473968" y="3585290"/>
            <a:ext cx="3097507" cy="3000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Champion (MECHANICS AND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Jchamp@contoso.com</a:t>
            </a:r>
          </a:p>
        </p:txBody>
      </p:sp>
      <p:sp>
        <p:nvSpPr>
          <p:cNvPr id="51" name="TextBox 50">
            <a:extLst>
              <a:ext uri="{FF2B5EF4-FFF2-40B4-BE49-F238E27FC236}">
                <a16:creationId xmlns:a16="http://schemas.microsoft.com/office/drawing/2014/main" id="{D96C6D29-7F79-4A95-BBCC-FC53137906EC}"/>
              </a:ext>
            </a:extLst>
          </p:cNvPr>
          <p:cNvSpPr txBox="1"/>
          <p:nvPr/>
        </p:nvSpPr>
        <p:spPr>
          <a:xfrm>
            <a:off x="3473968" y="3926900"/>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LAGARDE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jlegarde@northwinds.com</a:t>
            </a:r>
          </a:p>
        </p:txBody>
      </p:sp>
      <p:sp>
        <p:nvSpPr>
          <p:cNvPr id="52" name="TextBox 51">
            <a:extLst>
              <a:ext uri="{FF2B5EF4-FFF2-40B4-BE49-F238E27FC236}">
                <a16:creationId xmlns:a16="http://schemas.microsoft.com/office/drawing/2014/main" id="{4380BD54-C395-46D1-B4E5-75B31586F4DB}"/>
              </a:ext>
            </a:extLst>
          </p:cNvPr>
          <p:cNvSpPr txBox="1"/>
          <p:nvPr/>
        </p:nvSpPr>
        <p:spPr>
          <a:xfrm>
            <a:off x="3473968" y="4286446"/>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Kraft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jeremyk@contoso.com</a:t>
            </a:r>
          </a:p>
        </p:txBody>
      </p:sp>
      <p:sp>
        <p:nvSpPr>
          <p:cNvPr id="53" name="TextBox 52">
            <a:extLst>
              <a:ext uri="{FF2B5EF4-FFF2-40B4-BE49-F238E27FC236}">
                <a16:creationId xmlns:a16="http://schemas.microsoft.com/office/drawing/2014/main" id="{64129876-2E41-4F5C-A1CA-FEB031205489}"/>
              </a:ext>
            </a:extLst>
          </p:cNvPr>
          <p:cNvSpPr txBox="1"/>
          <p:nvPr/>
        </p:nvSpPr>
        <p:spPr>
          <a:xfrm>
            <a:off x="3497408" y="2634994"/>
            <a:ext cx="280193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Jeremy Rosenfeld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jrose@contoso.com</a:t>
            </a:r>
          </a:p>
        </p:txBody>
      </p:sp>
      <p:sp>
        <p:nvSpPr>
          <p:cNvPr id="59" name="TextBox 58">
            <a:extLst>
              <a:ext uri="{FF2B5EF4-FFF2-40B4-BE49-F238E27FC236}">
                <a16:creationId xmlns:a16="http://schemas.microsoft.com/office/drawing/2014/main" id="{BB2EC1FF-F9EA-40AF-AC0C-4901B7BCD41C}"/>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9" name="Picture 8">
            <a:extLst>
              <a:ext uri="{FF2B5EF4-FFF2-40B4-BE49-F238E27FC236}">
                <a16:creationId xmlns:a16="http://schemas.microsoft.com/office/drawing/2014/main" id="{4271ABED-806B-4FDF-83F8-F6976F26BAFD}"/>
              </a:ext>
            </a:extLst>
          </p:cNvPr>
          <p:cNvPicPr>
            <a:picLocks noChangeAspect="1"/>
          </p:cNvPicPr>
          <p:nvPr/>
        </p:nvPicPr>
        <p:blipFill>
          <a:blip r:embed="rId7"/>
          <a:stretch>
            <a:fillRect/>
          </a:stretch>
        </p:blipFill>
        <p:spPr>
          <a:xfrm>
            <a:off x="1504309" y="461548"/>
            <a:ext cx="9183382" cy="5934903"/>
          </a:xfrm>
          <a:prstGeom prst="rect">
            <a:avLst/>
          </a:prstGeom>
        </p:spPr>
      </p:pic>
      <p:pic>
        <p:nvPicPr>
          <p:cNvPr id="11" name="Picture 10">
            <a:extLst>
              <a:ext uri="{FF2B5EF4-FFF2-40B4-BE49-F238E27FC236}">
                <a16:creationId xmlns:a16="http://schemas.microsoft.com/office/drawing/2014/main" id="{279A8F94-CCD0-4717-9C3B-2BAD92213022}"/>
              </a:ext>
            </a:extLst>
          </p:cNvPr>
          <p:cNvPicPr>
            <a:picLocks noChangeAspect="1"/>
          </p:cNvPicPr>
          <p:nvPr/>
        </p:nvPicPr>
        <p:blipFill>
          <a:blip r:embed="rId8"/>
          <a:stretch>
            <a:fillRect/>
          </a:stretch>
        </p:blipFill>
        <p:spPr>
          <a:xfrm>
            <a:off x="9230128" y="773590"/>
            <a:ext cx="2725307" cy="5623400"/>
          </a:xfrm>
          <a:prstGeom prst="rect">
            <a:avLst/>
          </a:prstGeom>
        </p:spPr>
      </p:pic>
    </p:spTree>
    <p:extLst>
      <p:ext uri="{BB962C8B-B14F-4D97-AF65-F5344CB8AC3E}">
        <p14:creationId xmlns:p14="http://schemas.microsoft.com/office/powerpoint/2010/main" val="36367281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C64486B-8AE1-4BE5-A91B-3369CABA3894}"/>
              </a:ext>
            </a:extLst>
          </p:cNvPr>
          <p:cNvSpPr txBox="1"/>
          <p:nvPr/>
        </p:nvSpPr>
        <p:spPr>
          <a:xfrm>
            <a:off x="2396117" y="2645809"/>
            <a:ext cx="970047" cy="92333"/>
          </a:xfrm>
          <a:prstGeom prst="rect">
            <a:avLst/>
          </a:prstGeom>
          <a:solidFill>
            <a:srgbClr val="2D2C2C"/>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CDCBC9"/>
                </a:solidFill>
                <a:effectLst/>
                <a:uLnTx/>
                <a:uFillTx/>
                <a:latin typeface="Segoe UI Symbol" panose="020B0502040204020203" pitchFamily="34" charset="0"/>
                <a:ea typeface="Segoe UI Symbol" panose="020B0502040204020203" pitchFamily="34" charset="0"/>
                <a:cs typeface="Microsoft Sans Serif" panose="020B0604020202020204" pitchFamily="34" charset="0"/>
              </a:rPr>
              <a:t>Mat Anderson</a:t>
            </a:r>
          </a:p>
        </p:txBody>
      </p:sp>
      <p:sp>
        <p:nvSpPr>
          <p:cNvPr id="29" name="TextBox 28">
            <a:extLst>
              <a:ext uri="{FF2B5EF4-FFF2-40B4-BE49-F238E27FC236}">
                <a16:creationId xmlns:a16="http://schemas.microsoft.com/office/drawing/2014/main" id="{C5DE1E8B-DA6C-4251-8225-7EDC90640DBB}"/>
              </a:ext>
            </a:extLst>
          </p:cNvPr>
          <p:cNvSpPr txBox="1"/>
          <p:nvPr/>
        </p:nvSpPr>
        <p:spPr>
          <a:xfrm>
            <a:off x="2397658" y="3496723"/>
            <a:ext cx="970047" cy="92333"/>
          </a:xfrm>
          <a:prstGeom prst="rect">
            <a:avLst/>
          </a:prstGeom>
          <a:solidFill>
            <a:srgbClr val="2D2C2C"/>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CDCBC9"/>
                </a:solidFill>
                <a:effectLst/>
                <a:uLnTx/>
                <a:uFillTx/>
                <a:latin typeface="Segoe UI Symbol" panose="020B0502040204020203" pitchFamily="34" charset="0"/>
                <a:ea typeface="Segoe UI Symbol" panose="020B0502040204020203" pitchFamily="34" charset="0"/>
                <a:cs typeface="Microsoft Sans Serif" panose="020B0604020202020204" pitchFamily="34" charset="0"/>
              </a:rPr>
              <a:t>Jeremy Rosenfeld</a:t>
            </a:r>
          </a:p>
        </p:txBody>
      </p:sp>
      <p:sp>
        <p:nvSpPr>
          <p:cNvPr id="30" name="TextBox 29">
            <a:extLst>
              <a:ext uri="{FF2B5EF4-FFF2-40B4-BE49-F238E27FC236}">
                <a16:creationId xmlns:a16="http://schemas.microsoft.com/office/drawing/2014/main" id="{A42DADB0-A0BF-4C2B-ABBA-EF13765BDEC1}"/>
              </a:ext>
            </a:extLst>
          </p:cNvPr>
          <p:cNvSpPr txBox="1"/>
          <p:nvPr/>
        </p:nvSpPr>
        <p:spPr>
          <a:xfrm rot="16200000">
            <a:off x="-2002406" y="3247958"/>
            <a:ext cx="5620582" cy="615553"/>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a:rPr>
              <a:t>People</a:t>
            </a:r>
            <a:endParaRPr kumimoji="0" lang="en-US" sz="4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endParaRPr>
          </a:p>
        </p:txBody>
      </p:sp>
      <p:pic>
        <p:nvPicPr>
          <p:cNvPr id="5" name="Picture 4">
            <a:extLst>
              <a:ext uri="{FF2B5EF4-FFF2-40B4-BE49-F238E27FC236}">
                <a16:creationId xmlns:a16="http://schemas.microsoft.com/office/drawing/2014/main" id="{046D2074-CE7B-4073-AA97-8056704935C4}"/>
              </a:ext>
            </a:extLst>
          </p:cNvPr>
          <p:cNvPicPr>
            <a:picLocks noChangeAspect="1"/>
          </p:cNvPicPr>
          <p:nvPr/>
        </p:nvPicPr>
        <p:blipFill>
          <a:blip r:embed="rId3"/>
          <a:stretch>
            <a:fillRect/>
          </a:stretch>
        </p:blipFill>
        <p:spPr>
          <a:xfrm>
            <a:off x="1680546" y="990259"/>
            <a:ext cx="8830907" cy="4877481"/>
          </a:xfrm>
          <a:prstGeom prst="rect">
            <a:avLst/>
          </a:prstGeom>
        </p:spPr>
      </p:pic>
      <p:pic>
        <p:nvPicPr>
          <p:cNvPr id="15" name="Picture 14">
            <a:extLst>
              <a:ext uri="{FF2B5EF4-FFF2-40B4-BE49-F238E27FC236}">
                <a16:creationId xmlns:a16="http://schemas.microsoft.com/office/drawing/2014/main" id="{6CA1FB16-2B3F-4525-A912-B4DAE7016C70}"/>
              </a:ext>
            </a:extLst>
          </p:cNvPr>
          <p:cNvPicPr>
            <a:picLocks noChangeAspect="1"/>
          </p:cNvPicPr>
          <p:nvPr/>
        </p:nvPicPr>
        <p:blipFill>
          <a:blip r:embed="rId4"/>
          <a:stretch>
            <a:fillRect/>
          </a:stretch>
        </p:blipFill>
        <p:spPr>
          <a:xfrm>
            <a:off x="8990160" y="941695"/>
            <a:ext cx="2697183" cy="5501945"/>
          </a:xfrm>
          <a:prstGeom prst="rect">
            <a:avLst/>
          </a:prstGeom>
        </p:spPr>
      </p:pic>
    </p:spTree>
    <p:extLst>
      <p:ext uri="{BB962C8B-B14F-4D97-AF65-F5344CB8AC3E}">
        <p14:creationId xmlns:p14="http://schemas.microsoft.com/office/powerpoint/2010/main" val="2154250505"/>
      </p:ext>
    </p:extLst>
  </p:cSld>
  <p:clrMapOvr>
    <a:masterClrMapping/>
  </p:clrMapOvr>
  <p:transition>
    <p:fade/>
  </p:transition>
</p:sld>
</file>

<file path=ppt/theme/theme1.xml><?xml version="1.0" encoding="utf-8"?>
<a:theme xmlns:a="http://schemas.openxmlformats.org/drawingml/2006/main" name="Identity Airlift Template - Light">
  <a:themeElements>
    <a:clrScheme name="Custom 7">
      <a:dk1>
        <a:srgbClr val="000000"/>
      </a:dk1>
      <a:lt1>
        <a:srgbClr val="FFFFFF"/>
      </a:lt1>
      <a:dk2>
        <a:srgbClr val="2F2F2F"/>
      </a:dk2>
      <a:lt2>
        <a:srgbClr val="E6E6E6"/>
      </a:lt2>
      <a:accent1>
        <a:srgbClr val="0078D4"/>
      </a:accent1>
      <a:accent2>
        <a:srgbClr val="50E6FF"/>
      </a:accent2>
      <a:accent3>
        <a:srgbClr val="243A5E"/>
      </a:accent3>
      <a:accent4>
        <a:srgbClr val="9BF00B"/>
      </a:accent4>
      <a:accent5>
        <a:srgbClr val="D83B0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EFE3F1DE-D1FF-49D5-93AD-91E95C1F2BF4}" vid="{04AE220B-9A00-4C16-8387-84FDEFBF6F73}"/>
    </a:ext>
  </a:extLst>
</a:theme>
</file>

<file path=ppt/theme/theme2.xml><?xml version="1.0" encoding="utf-8"?>
<a:theme xmlns:a="http://schemas.openxmlformats.org/drawingml/2006/main" name="Identity Airlift Template - Dark">
  <a:themeElements>
    <a:clrScheme name="Custom 6">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3.xml><?xml version="1.0" encoding="utf-8"?>
<a:theme xmlns:a="http://schemas.openxmlformats.org/drawingml/2006/main" name="1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56_Build 2019 Keynote_Light Gray Template">
  <a:themeElements>
    <a:clrScheme name="Build 2019">
      <a:dk1>
        <a:srgbClr val="000000"/>
      </a:dk1>
      <a:lt1>
        <a:srgbClr val="FFFFFF"/>
      </a:lt1>
      <a:dk2>
        <a:srgbClr val="274B47"/>
      </a:dk2>
      <a:lt2>
        <a:srgbClr val="E6E6E6"/>
      </a:lt2>
      <a:accent1>
        <a:srgbClr val="0078D4"/>
      </a:accent1>
      <a:accent2>
        <a:srgbClr val="D83B01"/>
      </a:accent2>
      <a:accent3>
        <a:srgbClr val="008575"/>
      </a:accent3>
      <a:accent4>
        <a:srgbClr val="8661C5"/>
      </a:accent4>
      <a:accent5>
        <a:srgbClr val="FFB900"/>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Keynote_Template.potx" id="{015AFDFD-6F9B-43DF-B693-21625DB89155}" vid="{8F96C4FC-BE91-4C0F-91E5-6BC38B62607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5d1ecc1-88f4-410b-b6a1-40eb4204ff32" xsi:nil="true"/>
    <lcf76f155ced4ddcb4097134ff3c332f xmlns="95d1ecc1-88f4-410b-b6a1-40eb4204ff32">
      <Terms xmlns="http://schemas.microsoft.com/office/infopath/2007/PartnerControls"/>
    </lcf76f155ced4ddcb4097134ff3c332f>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8AB6343129784FA00118D10529444B" ma:contentTypeVersion="20" ma:contentTypeDescription="Create a new document." ma:contentTypeScope="" ma:versionID="bb6ce56e46bc982d1046a77b4d1c7a7e">
  <xsd:schema xmlns:xsd="http://www.w3.org/2001/XMLSchema" xmlns:xs="http://www.w3.org/2001/XMLSchema" xmlns:p="http://schemas.microsoft.com/office/2006/metadata/properties" xmlns:ns1="http://schemas.microsoft.com/sharepoint/v3" xmlns:ns2="95d1ecc1-88f4-410b-b6a1-40eb4204ff32" xmlns:ns3="288535dc-5cf7-436d-b019-5d2791ed590b" xmlns:ns4="230e9df3-be65-4c73-a93b-d1236ebd677e" targetNamespace="http://schemas.microsoft.com/office/2006/metadata/properties" ma:root="true" ma:fieldsID="a5e12a3483a33f17820e283c92d60f53" ns1:_="" ns2:_="" ns3:_="" ns4:_="">
    <xsd:import namespace="http://schemas.microsoft.com/sharepoint/v3"/>
    <xsd:import namespace="95d1ecc1-88f4-410b-b6a1-40eb4204ff32"/>
    <xsd:import namespace="288535dc-5cf7-436d-b019-5d2791ed590b"/>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AutoTags" minOccurs="0"/>
                <xsd:element ref="ns2:MediaServiceLocation"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EventHashCode" minOccurs="0"/>
                <xsd:element ref="ns2:MediaServiceGenerationTime" minOccurs="0"/>
                <xsd:element ref="ns2:MediaServiceAutoKeyPoints" minOccurs="0"/>
                <xsd:element ref="ns2:MediaServiceKeyPoint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d1ecc1-88f4-410b-b6a1-40eb4204ff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lcf76f155ced4ddcb4097134ff3c332f" ma:index="25"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element name="MediaLengthInSeconds" ma:index="27" nillable="true" ma:displayName="Length (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8535dc-5cf7-436d-b019-5d2791ed590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61de13ad-61a2-4495-990d-dc3a1e232d46}" ma:internalName="TaxCatchAll" ma:showField="CatchAllData" ma:web="288535dc-5cf7-436d-b019-5d2791ed59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purl.org/dc/terms/"/>
    <ds:schemaRef ds:uri="http://schemas.microsoft.com/office/2006/metadata/properties"/>
    <ds:schemaRef ds:uri="http://schemas.microsoft.com/office/infopath/2007/PartnerControls"/>
    <ds:schemaRef ds:uri="http://schemas.microsoft.com/office/2006/documentManagement/types"/>
    <ds:schemaRef ds:uri="95d1ecc1-88f4-410b-b6a1-40eb4204ff32"/>
    <ds:schemaRef ds:uri="288535dc-5cf7-436d-b019-5d2791ed590b"/>
    <ds:schemaRef ds:uri="http://www.w3.org/XML/1998/namespace"/>
    <ds:schemaRef ds:uri="http://purl.org/dc/elements/1.1/"/>
    <ds:schemaRef ds:uri="http://schemas.openxmlformats.org/package/2006/metadata/core-properties"/>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BBD7BBBB-2A20-4077-9420-76AE52230F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5d1ecc1-88f4-410b-b6a1-40eb4204ff32"/>
    <ds:schemaRef ds:uri="288535dc-5cf7-436d-b019-5d2791ed590b"/>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Microsoft_Inspire_Breakout_16x9_Template</Template>
  <TotalTime>3849</TotalTime>
  <Words>1820</Words>
  <Application>Microsoft Office PowerPoint</Application>
  <PresentationFormat>Widescreen</PresentationFormat>
  <Paragraphs>392</Paragraphs>
  <Slides>42</Slides>
  <Notes>31</Notes>
  <HiddenSlides>2</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42</vt:i4>
      </vt:variant>
    </vt:vector>
  </HeadingPairs>
  <TitlesOfParts>
    <vt:vector size="57" baseType="lpstr">
      <vt:lpstr>Arial</vt:lpstr>
      <vt:lpstr>Arial Nova</vt:lpstr>
      <vt:lpstr>Calibri</vt:lpstr>
      <vt:lpstr>Consolas</vt:lpstr>
      <vt:lpstr>Courier New</vt:lpstr>
      <vt:lpstr>Segoe UI</vt:lpstr>
      <vt:lpstr>Segoe UI Light</vt:lpstr>
      <vt:lpstr>Segoe UI Semibold</vt:lpstr>
      <vt:lpstr>Segoe UI Semilight</vt:lpstr>
      <vt:lpstr>Segoe UI Symbol</vt:lpstr>
      <vt:lpstr>Wingdings</vt:lpstr>
      <vt:lpstr>Identity Airlift Template - Light</vt:lpstr>
      <vt:lpstr>Identity Airlift Template - Dark</vt:lpstr>
      <vt:lpstr>1_Black Template</vt:lpstr>
      <vt:lpstr>9-51056_Build 2019 Keynote_Light Gray Template</vt:lpstr>
      <vt:lpstr>Microsoft Graph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Graph Explorer</vt:lpstr>
      <vt:lpstr>PowerPoint Presentation</vt:lpstr>
      <vt:lpstr>PowerPoint Presentation</vt:lpstr>
      <vt:lpstr>Demo: ASP.NET core application</vt:lpstr>
      <vt:lpstr>PowerPoint Presentation</vt:lpstr>
      <vt:lpstr>Demo: Microsoft Graph Toolkit</vt:lpstr>
      <vt:lpstr>5 tips and tricks to become a Graph coder</vt:lpstr>
      <vt:lpstr>TIP 1 | Know the 7 basic operations</vt:lpstr>
      <vt:lpstr>POST/PATCH/PUT | no response required</vt:lpstr>
      <vt:lpstr>TIP 2 | Learn the 7 basic query parameters</vt:lpstr>
      <vt:lpstr>Querying data | Use projections</vt:lpstr>
      <vt:lpstr>Querying data | Use filters</vt:lpstr>
      <vt:lpstr>TIP 3 | Watch for server-side pagination</vt:lpstr>
      <vt:lpstr>PowerPoint Presentation</vt:lpstr>
      <vt:lpstr>TIP 4 | Track changes | Webhooks + Delta query</vt:lpstr>
      <vt:lpstr>TIP 5 | Used least privileged permissions</vt:lpstr>
      <vt:lpstr>5 tips and tricks to become a Graph coder</vt:lpstr>
      <vt:lpstr>Great Session</vt:lpstr>
      <vt:lpstr>Migrate from Azure AD Graph</vt:lpstr>
      <vt:lpstr>Get started today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Ready</dc:subject>
  <dc:creator>Paulette Lee</dc:creator>
  <cp:keywords>Microsoft Inspire</cp:keywords>
  <dc:description/>
  <cp:lastModifiedBy>Harish S</cp:lastModifiedBy>
  <cp:revision>1</cp:revision>
  <dcterms:created xsi:type="dcterms:W3CDTF">2019-07-22T02:32:06Z</dcterms:created>
  <dcterms:modified xsi:type="dcterms:W3CDTF">2021-04-14T12:57:42Z</dcterms:modified>
  <cp:category>Microsoft Inspire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0x010100048AB6343129784FA00118D10529444B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192;#Mandalay Bay Resort and Casino|fc459485-1b13-4ce3-bfeb-ea2ace2bf8f6</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58;#Microsoft Inspire|11111111-1111-1111-1111-111111111111</vt:lpwstr>
  </property>
  <property fmtid="{D5CDD505-2E9C-101B-9397-08002B2CF9AE}" pid="21" name="Event Name">
    <vt:lpwstr>61;#Microsoft Inspire|75438f67-92a6-454c-8fbe-add1f07a8390</vt:lpwstr>
  </property>
  <property fmtid="{D5CDD505-2E9C-101B-9397-08002B2CF9AE}" pid="22" name="Audience1">
    <vt:lpwstr/>
  </property>
  <property fmtid="{D5CDD505-2E9C-101B-9397-08002B2CF9AE}" pid="23" name="MediaServiceAITags">
    <vt:lpwstr/>
  </property>
</Properties>
</file>